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4"/>
  </p:sldMasterIdLst>
  <p:sldIdLst>
    <p:sldId id="256" r:id="rId5"/>
    <p:sldId id="264" r:id="rId6"/>
    <p:sldId id="258" r:id="rId7"/>
    <p:sldId id="257" r:id="rId8"/>
    <p:sldId id="267" r:id="rId9"/>
    <p:sldId id="260" r:id="rId10"/>
    <p:sldId id="259" r:id="rId11"/>
    <p:sldId id="265" r:id="rId12"/>
    <p:sldId id="269" r:id="rId13"/>
    <p:sldId id="266" r:id="rId14"/>
    <p:sldId id="261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ADBCE7-4DD8-4827-89FD-0991B1A2499A}" v="666" dt="2019-10-23T03:35:25.1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 von Lanthen" userId="f107e376-a96b-4f89-ace9-c9c722907870" providerId="ADAL" clId="{7AADBCE7-4DD8-4827-89FD-0991B1A2499A}"/>
    <pc:docChg chg="undo custSel mod addSld delSld modSld sldOrd">
      <pc:chgData name="Kim  von Lanthen" userId="f107e376-a96b-4f89-ace9-c9c722907870" providerId="ADAL" clId="{7AADBCE7-4DD8-4827-89FD-0991B1A2499A}" dt="2019-10-23T03:35:25.172" v="2639" actId="20577"/>
      <pc:docMkLst>
        <pc:docMk/>
      </pc:docMkLst>
      <pc:sldChg chg="addSp delSp modSp mod setBg setClrOvrMap">
        <pc:chgData name="Kim  von Lanthen" userId="f107e376-a96b-4f89-ace9-c9c722907870" providerId="ADAL" clId="{7AADBCE7-4DD8-4827-89FD-0991B1A2499A}" dt="2019-10-23T03:14:18.636" v="1934" actId="20577"/>
        <pc:sldMkLst>
          <pc:docMk/>
          <pc:sldMk cId="3557648204" sldId="256"/>
        </pc:sldMkLst>
        <pc:spChg chg="mod">
          <ac:chgData name="Kim  von Lanthen" userId="f107e376-a96b-4f89-ace9-c9c722907870" providerId="ADAL" clId="{7AADBCE7-4DD8-4827-89FD-0991B1A2499A}" dt="2019-10-23T03:14:18.636" v="1934" actId="20577"/>
          <ac:spMkLst>
            <pc:docMk/>
            <pc:sldMk cId="3557648204" sldId="256"/>
            <ac:spMk id="2" creationId="{798AEAFD-70EE-4D8C-9AED-785A2EA41604}"/>
          </ac:spMkLst>
        </pc:spChg>
        <pc:spChg chg="mod">
          <ac:chgData name="Kim  von Lanthen" userId="f107e376-a96b-4f89-ace9-c9c722907870" providerId="ADAL" clId="{7AADBCE7-4DD8-4827-89FD-0991B1A2499A}" dt="2019-10-22T22:54:31.196" v="41" actId="20577"/>
          <ac:spMkLst>
            <pc:docMk/>
            <pc:sldMk cId="3557648204" sldId="256"/>
            <ac:spMk id="3" creationId="{EE5FBC6A-18FD-44C7-84E3-85C2CE52507A}"/>
          </ac:spMkLst>
        </pc:spChg>
        <pc:spChg chg="add del">
          <ac:chgData name="Kim  von Lanthen" userId="f107e376-a96b-4f89-ace9-c9c722907870" providerId="ADAL" clId="{7AADBCE7-4DD8-4827-89FD-0991B1A2499A}" dt="2019-10-22T22:53:39.409" v="23" actId="26606"/>
          <ac:spMkLst>
            <pc:docMk/>
            <pc:sldMk cId="3557648204" sldId="256"/>
            <ac:spMk id="8" creationId="{87D3A4E0-C908-4EA9-ABDF-E82AD6BDEF9D}"/>
          </ac:spMkLst>
        </pc:spChg>
        <pc:spChg chg="add del">
          <ac:chgData name="Kim  von Lanthen" userId="f107e376-a96b-4f89-ace9-c9c722907870" providerId="ADAL" clId="{7AADBCE7-4DD8-4827-89FD-0991B1A2499A}" dt="2019-10-22T22:53:46.753" v="25" actId="26606"/>
          <ac:spMkLst>
            <pc:docMk/>
            <pc:sldMk cId="3557648204" sldId="256"/>
            <ac:spMk id="10" creationId="{168D508C-A317-451C-AB61-8A699E3570F1}"/>
          </ac:spMkLst>
        </pc:spChg>
        <pc:spChg chg="add del">
          <ac:chgData name="Kim  von Lanthen" userId="f107e376-a96b-4f89-ace9-c9c722907870" providerId="ADAL" clId="{7AADBCE7-4DD8-4827-89FD-0991B1A2499A}" dt="2019-10-22T22:53:55.227" v="27" actId="26606"/>
          <ac:spMkLst>
            <pc:docMk/>
            <pc:sldMk cId="3557648204" sldId="256"/>
            <ac:spMk id="12" creationId="{6E5BD17F-C95C-40ED-8D04-03295D46FD23}"/>
          </ac:spMkLst>
        </pc:spChg>
        <pc:spChg chg="add del">
          <ac:chgData name="Kim  von Lanthen" userId="f107e376-a96b-4f89-ace9-c9c722907870" providerId="ADAL" clId="{7AADBCE7-4DD8-4827-89FD-0991B1A2499A}" dt="2019-10-22T22:53:55.227" v="27" actId="26606"/>
          <ac:spMkLst>
            <pc:docMk/>
            <pc:sldMk cId="3557648204" sldId="256"/>
            <ac:spMk id="13" creationId="{4203DEB5-0B19-4F8E-84E2-00F5861C96F9}"/>
          </ac:spMkLst>
        </pc:spChg>
        <pc:spChg chg="add">
          <ac:chgData name="Kim  von Lanthen" userId="f107e376-a96b-4f89-ace9-c9c722907870" providerId="ADAL" clId="{7AADBCE7-4DD8-4827-89FD-0991B1A2499A}" dt="2019-10-22T22:53:55.249" v="28" actId="26606"/>
          <ac:spMkLst>
            <pc:docMk/>
            <pc:sldMk cId="3557648204" sldId="256"/>
            <ac:spMk id="15" creationId="{87D3A4E0-C908-4EA9-ABDF-E82AD6BDEF9D}"/>
          </ac:spMkLst>
        </pc:spChg>
      </pc:sldChg>
      <pc:sldChg chg="addSp delSp modSp mod ord setBg">
        <pc:chgData name="Kim  von Lanthen" userId="f107e376-a96b-4f89-ace9-c9c722907870" providerId="ADAL" clId="{7AADBCE7-4DD8-4827-89FD-0991B1A2499A}" dt="2019-10-23T02:54:55.389" v="1837"/>
        <pc:sldMkLst>
          <pc:docMk/>
          <pc:sldMk cId="3739072542" sldId="257"/>
        </pc:sldMkLst>
        <pc:spChg chg="mod">
          <ac:chgData name="Kim  von Lanthen" userId="f107e376-a96b-4f89-ace9-c9c722907870" providerId="ADAL" clId="{7AADBCE7-4DD8-4827-89FD-0991B1A2499A}" dt="2019-10-23T02:53:46.613" v="1834" actId="20577"/>
          <ac:spMkLst>
            <pc:docMk/>
            <pc:sldMk cId="3739072542" sldId="257"/>
            <ac:spMk id="2" creationId="{050EB47B-CC08-43D4-8DC0-E1EB88E832FB}"/>
          </ac:spMkLst>
        </pc:spChg>
        <pc:spChg chg="del">
          <ac:chgData name="Kim  von Lanthen" userId="f107e376-a96b-4f89-ace9-c9c722907870" providerId="ADAL" clId="{7AADBCE7-4DD8-4827-89FD-0991B1A2499A}" dt="2019-10-22T22:51:03.423" v="11" actId="478"/>
          <ac:spMkLst>
            <pc:docMk/>
            <pc:sldMk cId="3739072542" sldId="257"/>
            <ac:spMk id="3" creationId="{20B70687-1780-41D1-8541-AFB322906DBD}"/>
          </ac:spMkLst>
        </pc:spChg>
        <pc:spChg chg="add mod">
          <ac:chgData name="Kim  von Lanthen" userId="f107e376-a96b-4f89-ace9-c9c722907870" providerId="ADAL" clId="{7AADBCE7-4DD8-4827-89FD-0991B1A2499A}" dt="2019-10-22T23:50:47.446" v="204" actId="20577"/>
          <ac:spMkLst>
            <pc:docMk/>
            <pc:sldMk cId="3739072542" sldId="257"/>
            <ac:spMk id="4" creationId="{D1658AEB-A914-459E-A9AF-21B3F7BCEFA8}"/>
          </ac:spMkLst>
        </pc:spChg>
        <pc:spChg chg="add mod">
          <ac:chgData name="Kim  von Lanthen" userId="f107e376-a96b-4f89-ace9-c9c722907870" providerId="ADAL" clId="{7AADBCE7-4DD8-4827-89FD-0991B1A2499A}" dt="2019-10-22T23:51:28.174" v="208" actId="1076"/>
          <ac:spMkLst>
            <pc:docMk/>
            <pc:sldMk cId="3739072542" sldId="257"/>
            <ac:spMk id="5" creationId="{562FE3DD-B1FC-4D6C-89BE-6E248AA92DD2}"/>
          </ac:spMkLst>
        </pc:spChg>
        <pc:spChg chg="add mod">
          <ac:chgData name="Kim  von Lanthen" userId="f107e376-a96b-4f89-ace9-c9c722907870" providerId="ADAL" clId="{7AADBCE7-4DD8-4827-89FD-0991B1A2499A}" dt="2019-10-22T23:54:14.820" v="231" actId="1076"/>
          <ac:spMkLst>
            <pc:docMk/>
            <pc:sldMk cId="3739072542" sldId="257"/>
            <ac:spMk id="6" creationId="{21402A78-3893-442E-AFF3-EBEA81B55630}"/>
          </ac:spMkLst>
        </pc:spChg>
        <pc:spChg chg="add mod">
          <ac:chgData name="Kim  von Lanthen" userId="f107e376-a96b-4f89-ace9-c9c722907870" providerId="ADAL" clId="{7AADBCE7-4DD8-4827-89FD-0991B1A2499A}" dt="2019-10-22T23:55:07.388" v="236" actId="1076"/>
          <ac:spMkLst>
            <pc:docMk/>
            <pc:sldMk cId="3739072542" sldId="257"/>
            <ac:spMk id="7" creationId="{4EAA2FC4-AF79-40E4-8E32-A412C0B5D3C7}"/>
          </ac:spMkLst>
        </pc:spChg>
        <pc:spChg chg="add">
          <ac:chgData name="Kim  von Lanthen" userId="f107e376-a96b-4f89-ace9-c9c722907870" providerId="ADAL" clId="{7AADBCE7-4DD8-4827-89FD-0991B1A2499A}" dt="2019-10-22T22:52:57.219" v="21" actId="26606"/>
          <ac:spMkLst>
            <pc:docMk/>
            <pc:sldMk cId="3739072542" sldId="257"/>
            <ac:spMk id="75" creationId="{6A506655-B970-47ED-BFDA-5838E0B16DE3}"/>
          </ac:spMkLst>
        </pc:spChg>
        <pc:spChg chg="add">
          <ac:chgData name="Kim  von Lanthen" userId="f107e376-a96b-4f89-ace9-c9c722907870" providerId="ADAL" clId="{7AADBCE7-4DD8-4827-89FD-0991B1A2499A}" dt="2019-10-22T22:52:57.219" v="21" actId="26606"/>
          <ac:spMkLst>
            <pc:docMk/>
            <pc:sldMk cId="3739072542" sldId="257"/>
            <ac:spMk id="77" creationId="{32F4128B-B32E-45A4-BB94-297D82C30043}"/>
          </ac:spMkLst>
        </pc:spChg>
        <pc:picChg chg="add del mod">
          <ac:chgData name="Kim  von Lanthen" userId="f107e376-a96b-4f89-ace9-c9c722907870" providerId="ADAL" clId="{7AADBCE7-4DD8-4827-89FD-0991B1A2499A}" dt="2019-10-22T22:52:04.839" v="12" actId="478"/>
          <ac:picMkLst>
            <pc:docMk/>
            <pc:sldMk cId="3739072542" sldId="257"/>
            <ac:picMk id="1026" creationId="{22014C99-C9CB-477B-B9D3-C2191D295303}"/>
          </ac:picMkLst>
        </pc:picChg>
        <pc:picChg chg="add mod ord">
          <ac:chgData name="Kim  von Lanthen" userId="f107e376-a96b-4f89-ace9-c9c722907870" providerId="ADAL" clId="{7AADBCE7-4DD8-4827-89FD-0991B1A2499A}" dt="2019-10-22T23:54:04.692" v="229" actId="1076"/>
          <ac:picMkLst>
            <pc:docMk/>
            <pc:sldMk cId="3739072542" sldId="257"/>
            <ac:picMk id="1028" creationId="{A9A1EAB0-42C4-48B2-BE5C-D10C2E97C8E9}"/>
          </ac:picMkLst>
        </pc:picChg>
        <pc:picChg chg="add mod">
          <ac:chgData name="Kim  von Lanthen" userId="f107e376-a96b-4f89-ace9-c9c722907870" providerId="ADAL" clId="{7AADBCE7-4DD8-4827-89FD-0991B1A2499A}" dt="2019-10-22T23:49:44.867" v="174" actId="1076"/>
          <ac:picMkLst>
            <pc:docMk/>
            <pc:sldMk cId="3739072542" sldId="257"/>
            <ac:picMk id="1030" creationId="{9F479EE7-FE6E-4BCF-91AC-75793376D93B}"/>
          </ac:picMkLst>
        </pc:picChg>
      </pc:sldChg>
      <pc:sldChg chg="addSp delSp modSp mod ord setBg">
        <pc:chgData name="Kim  von Lanthen" userId="f107e376-a96b-4f89-ace9-c9c722907870" providerId="ADAL" clId="{7AADBCE7-4DD8-4827-89FD-0991B1A2499A}" dt="2019-10-23T03:06:01.722" v="1854"/>
        <pc:sldMkLst>
          <pc:docMk/>
          <pc:sldMk cId="1768085347" sldId="258"/>
        </pc:sldMkLst>
        <pc:spChg chg="mod ord">
          <ac:chgData name="Kim  von Lanthen" userId="f107e376-a96b-4f89-ace9-c9c722907870" providerId="ADAL" clId="{7AADBCE7-4DD8-4827-89FD-0991B1A2499A}" dt="2019-10-22T23:01:42.664" v="62" actId="26606"/>
          <ac:spMkLst>
            <pc:docMk/>
            <pc:sldMk cId="1768085347" sldId="258"/>
            <ac:spMk id="2" creationId="{050EB47B-CC08-43D4-8DC0-E1EB88E832FB}"/>
          </ac:spMkLst>
        </pc:spChg>
        <pc:spChg chg="del">
          <ac:chgData name="Kim  von Lanthen" userId="f107e376-a96b-4f89-ace9-c9c722907870" providerId="ADAL" clId="{7AADBCE7-4DD8-4827-89FD-0991B1A2499A}" dt="2019-10-22T22:57:43.904" v="42"/>
          <ac:spMkLst>
            <pc:docMk/>
            <pc:sldMk cId="1768085347" sldId="258"/>
            <ac:spMk id="3" creationId="{20B70687-1780-41D1-8541-AFB322906DBD}"/>
          </ac:spMkLst>
        </pc:spChg>
        <pc:spChg chg="add del">
          <ac:chgData name="Kim  von Lanthen" userId="f107e376-a96b-4f89-ace9-c9c722907870" providerId="ADAL" clId="{7AADBCE7-4DD8-4827-89FD-0991B1A2499A}" dt="2019-10-22T23:00:56.674" v="55" actId="26606"/>
          <ac:spMkLst>
            <pc:docMk/>
            <pc:sldMk cId="1768085347" sldId="258"/>
            <ac:spMk id="77" creationId="{E642F1F7-6246-4C87-B941-6957B32BD001}"/>
          </ac:spMkLst>
        </pc:spChg>
        <pc:spChg chg="add del">
          <ac:chgData name="Kim  von Lanthen" userId="f107e376-a96b-4f89-ace9-c9c722907870" providerId="ADAL" clId="{7AADBCE7-4DD8-4827-89FD-0991B1A2499A}" dt="2019-10-22T23:01:42.664" v="62" actId="26606"/>
          <ac:spMkLst>
            <pc:docMk/>
            <pc:sldMk cId="1768085347" sldId="258"/>
            <ac:spMk id="79" creationId="{5E139927-0A6F-4AD3-91D3-B2A9E671595B}"/>
          </ac:spMkLst>
        </pc:spChg>
        <pc:spChg chg="add del">
          <ac:chgData name="Kim  von Lanthen" userId="f107e376-a96b-4f89-ace9-c9c722907870" providerId="ADAL" clId="{7AADBCE7-4DD8-4827-89FD-0991B1A2499A}" dt="2019-10-22T23:01:42.664" v="62" actId="26606"/>
          <ac:spMkLst>
            <pc:docMk/>
            <pc:sldMk cId="1768085347" sldId="258"/>
            <ac:spMk id="81" creationId="{5EADE63F-FE89-4F18-B3CE-624078B381F4}"/>
          </ac:spMkLst>
        </pc:spChg>
        <pc:spChg chg="add del">
          <ac:chgData name="Kim  von Lanthen" userId="f107e376-a96b-4f89-ace9-c9c722907870" providerId="ADAL" clId="{7AADBCE7-4DD8-4827-89FD-0991B1A2499A}" dt="2019-10-22T23:01:42.664" v="62" actId="26606"/>
          <ac:spMkLst>
            <pc:docMk/>
            <pc:sldMk cId="1768085347" sldId="258"/>
            <ac:spMk id="83" creationId="{6BDEE881-E8E3-4725-A31C-40F714E1FC3A}"/>
          </ac:spMkLst>
        </pc:spChg>
        <pc:spChg chg="add del">
          <ac:chgData name="Kim  von Lanthen" userId="f107e376-a96b-4f89-ace9-c9c722907870" providerId="ADAL" clId="{7AADBCE7-4DD8-4827-89FD-0991B1A2499A}" dt="2019-10-22T23:01:42.664" v="62" actId="26606"/>
          <ac:spMkLst>
            <pc:docMk/>
            <pc:sldMk cId="1768085347" sldId="258"/>
            <ac:spMk id="85" creationId="{FB202DE7-B82B-4D71-88F3-4363532A4BC9}"/>
          </ac:spMkLst>
        </pc:spChg>
        <pc:spChg chg="add">
          <ac:chgData name="Kim  von Lanthen" userId="f107e376-a96b-4f89-ace9-c9c722907870" providerId="ADAL" clId="{7AADBCE7-4DD8-4827-89FD-0991B1A2499A}" dt="2019-10-22T23:01:42.664" v="62" actId="26606"/>
          <ac:spMkLst>
            <pc:docMk/>
            <pc:sldMk cId="1768085347" sldId="258"/>
            <ac:spMk id="145" creationId="{1660E788-AFA9-4A1B-9991-6AA74632A15B}"/>
          </ac:spMkLst>
        </pc:spChg>
        <pc:spChg chg="add">
          <ac:chgData name="Kim  von Lanthen" userId="f107e376-a96b-4f89-ace9-c9c722907870" providerId="ADAL" clId="{7AADBCE7-4DD8-4827-89FD-0991B1A2499A}" dt="2019-10-22T23:01:42.664" v="62" actId="26606"/>
          <ac:spMkLst>
            <pc:docMk/>
            <pc:sldMk cId="1768085347" sldId="258"/>
            <ac:spMk id="147" creationId="{867D4867-5BA7-4462-B2F6-A23F4A622AA7}"/>
          </ac:spMkLst>
        </pc:spChg>
        <pc:spChg chg="add del">
          <ac:chgData name="Kim  von Lanthen" userId="f107e376-a96b-4f89-ace9-c9c722907870" providerId="ADAL" clId="{7AADBCE7-4DD8-4827-89FD-0991B1A2499A}" dt="2019-10-22T23:01:42.664" v="62" actId="26606"/>
          <ac:spMkLst>
            <pc:docMk/>
            <pc:sldMk cId="1768085347" sldId="258"/>
            <ac:spMk id="2058" creationId="{6AF87FB0-CB93-4F72-9279-BC4CE90B310E}"/>
          </ac:spMkLst>
        </pc:spChg>
        <pc:spChg chg="add del">
          <ac:chgData name="Kim  von Lanthen" userId="f107e376-a96b-4f89-ace9-c9c722907870" providerId="ADAL" clId="{7AADBCE7-4DD8-4827-89FD-0991B1A2499A}" dt="2019-10-22T23:42:57.035" v="82" actId="478"/>
          <ac:spMkLst>
            <pc:docMk/>
            <pc:sldMk cId="1768085347" sldId="258"/>
            <ac:spMk id="2062" creationId="{75DCA40E-8BFC-438A-A293-BF6F43F848AD}"/>
          </ac:spMkLst>
        </pc:spChg>
        <pc:picChg chg="add mod">
          <ac:chgData name="Kim  von Lanthen" userId="f107e376-a96b-4f89-ace9-c9c722907870" providerId="ADAL" clId="{7AADBCE7-4DD8-4827-89FD-0991B1A2499A}" dt="2019-10-22T23:01:50.412" v="64" actId="1076"/>
          <ac:picMkLst>
            <pc:docMk/>
            <pc:sldMk cId="1768085347" sldId="258"/>
            <ac:picMk id="4" creationId="{602921BF-6E36-4D07-B780-B2EC12328F41}"/>
          </ac:picMkLst>
        </pc:picChg>
        <pc:picChg chg="add mod">
          <ac:chgData name="Kim  von Lanthen" userId="f107e376-a96b-4f89-ace9-c9c722907870" providerId="ADAL" clId="{7AADBCE7-4DD8-4827-89FD-0991B1A2499A}" dt="2019-10-22T23:01:42.664" v="62" actId="26606"/>
          <ac:picMkLst>
            <pc:docMk/>
            <pc:sldMk cId="1768085347" sldId="258"/>
            <ac:picMk id="2050" creationId="{AEE62FC9-67C4-407C-B52E-B30D82C012CB}"/>
          </ac:picMkLst>
        </pc:picChg>
        <pc:picChg chg="add mod ord">
          <ac:chgData name="Kim  von Lanthen" userId="f107e376-a96b-4f89-ace9-c9c722907870" providerId="ADAL" clId="{7AADBCE7-4DD8-4827-89FD-0991B1A2499A}" dt="2019-10-22T23:01:42.664" v="62" actId="26606"/>
          <ac:picMkLst>
            <pc:docMk/>
            <pc:sldMk cId="1768085347" sldId="258"/>
            <ac:picMk id="2052" creationId="{E7D7A9F3-6185-4784-8B30-84ED904E347D}"/>
          </ac:picMkLst>
        </pc:picChg>
        <pc:picChg chg="add del mod ord">
          <ac:chgData name="Kim  von Lanthen" userId="f107e376-a96b-4f89-ace9-c9c722907870" providerId="ADAL" clId="{7AADBCE7-4DD8-4827-89FD-0991B1A2499A}" dt="2019-10-22T23:01:08.898" v="58" actId="478"/>
          <ac:picMkLst>
            <pc:docMk/>
            <pc:sldMk cId="1768085347" sldId="258"/>
            <ac:picMk id="2054" creationId="{332F4FD3-3A10-4E97-9ECE-6A01E0A3A1E2}"/>
          </ac:picMkLst>
        </pc:picChg>
        <pc:picChg chg="add mod ord">
          <ac:chgData name="Kim  von Lanthen" userId="f107e376-a96b-4f89-ace9-c9c722907870" providerId="ADAL" clId="{7AADBCE7-4DD8-4827-89FD-0991B1A2499A}" dt="2019-10-22T23:01:53.703" v="65" actId="1076"/>
          <ac:picMkLst>
            <pc:docMk/>
            <pc:sldMk cId="1768085347" sldId="258"/>
            <ac:picMk id="2056" creationId="{13A0E962-16C3-4FEC-8BA3-1530966F508C}"/>
          </ac:picMkLst>
        </pc:picChg>
      </pc:sldChg>
      <pc:sldChg chg="addSp delSp modSp ord">
        <pc:chgData name="Kim  von Lanthen" userId="f107e376-a96b-4f89-ace9-c9c722907870" providerId="ADAL" clId="{7AADBCE7-4DD8-4827-89FD-0991B1A2499A}" dt="2019-10-23T02:41:41.971" v="1731" actId="478"/>
        <pc:sldMkLst>
          <pc:docMk/>
          <pc:sldMk cId="590574069" sldId="259"/>
        </pc:sldMkLst>
        <pc:spChg chg="add del mod">
          <ac:chgData name="Kim  von Lanthen" userId="f107e376-a96b-4f89-ace9-c9c722907870" providerId="ADAL" clId="{7AADBCE7-4DD8-4827-89FD-0991B1A2499A}" dt="2019-10-23T02:41:41.971" v="1731" actId="478"/>
          <ac:spMkLst>
            <pc:docMk/>
            <pc:sldMk cId="590574069" sldId="259"/>
            <ac:spMk id="3" creationId="{52A5ABCA-FD32-47A5-BE1B-5771D6CD2CEF}"/>
          </ac:spMkLst>
        </pc:spChg>
        <pc:picChg chg="mod">
          <ac:chgData name="Kim  von Lanthen" userId="f107e376-a96b-4f89-ace9-c9c722907870" providerId="ADAL" clId="{7AADBCE7-4DD8-4827-89FD-0991B1A2499A}" dt="2019-10-23T02:41:03.635" v="1726" actId="1076"/>
          <ac:picMkLst>
            <pc:docMk/>
            <pc:sldMk cId="590574069" sldId="259"/>
            <ac:picMk id="4" creationId="{ED8C2C61-702A-42AE-83EE-0831DBBAA937}"/>
          </ac:picMkLst>
        </pc:picChg>
        <pc:picChg chg="mod">
          <ac:chgData name="Kim  von Lanthen" userId="f107e376-a96b-4f89-ace9-c9c722907870" providerId="ADAL" clId="{7AADBCE7-4DD8-4827-89FD-0991B1A2499A}" dt="2019-10-23T00:00:11.212" v="251" actId="1076"/>
          <ac:picMkLst>
            <pc:docMk/>
            <pc:sldMk cId="590574069" sldId="259"/>
            <ac:picMk id="5" creationId="{BC74AC04-7E46-47E2-B80B-28E3C1FE5E65}"/>
          </ac:picMkLst>
        </pc:picChg>
      </pc:sldChg>
      <pc:sldChg chg="addSp delSp modSp mod ord setBg">
        <pc:chgData name="Kim  von Lanthen" userId="f107e376-a96b-4f89-ace9-c9c722907870" providerId="ADAL" clId="{7AADBCE7-4DD8-4827-89FD-0991B1A2499A}" dt="2019-10-23T02:57:29.215" v="1845" actId="20577"/>
        <pc:sldMkLst>
          <pc:docMk/>
          <pc:sldMk cId="4140683363" sldId="260"/>
        </pc:sldMkLst>
        <pc:spChg chg="mod">
          <ac:chgData name="Kim  von Lanthen" userId="f107e376-a96b-4f89-ace9-c9c722907870" providerId="ADAL" clId="{7AADBCE7-4DD8-4827-89FD-0991B1A2499A}" dt="2019-10-23T02:57:29.215" v="1845" actId="20577"/>
          <ac:spMkLst>
            <pc:docMk/>
            <pc:sldMk cId="4140683363" sldId="260"/>
            <ac:spMk id="2" creationId="{050EB47B-CC08-43D4-8DC0-E1EB88E832FB}"/>
          </ac:spMkLst>
        </pc:spChg>
        <pc:spChg chg="del">
          <ac:chgData name="Kim  von Lanthen" userId="f107e376-a96b-4f89-ace9-c9c722907870" providerId="ADAL" clId="{7AADBCE7-4DD8-4827-89FD-0991B1A2499A}" dt="2019-10-22T23:57:26.214" v="238" actId="478"/>
          <ac:spMkLst>
            <pc:docMk/>
            <pc:sldMk cId="4140683363" sldId="260"/>
            <ac:spMk id="3" creationId="{20B70687-1780-41D1-8541-AFB322906DBD}"/>
          </ac:spMkLst>
        </pc:spChg>
        <pc:spChg chg="del">
          <ac:chgData name="Kim  von Lanthen" userId="f107e376-a96b-4f89-ace9-c9c722907870" providerId="ADAL" clId="{7AADBCE7-4DD8-4827-89FD-0991B1A2499A}" dt="2019-10-23T00:33:52.357" v="1471" actId="26606"/>
          <ac:spMkLst>
            <pc:docMk/>
            <pc:sldMk cId="4140683363" sldId="260"/>
            <ac:spMk id="71" creationId="{56533F40-045E-4E3D-9243-864CD4E58669}"/>
          </ac:spMkLst>
        </pc:spChg>
        <pc:spChg chg="del">
          <ac:chgData name="Kim  von Lanthen" userId="f107e376-a96b-4f89-ace9-c9c722907870" providerId="ADAL" clId="{7AADBCE7-4DD8-4827-89FD-0991B1A2499A}" dt="2019-10-23T00:33:52.357" v="1471" actId="26606"/>
          <ac:spMkLst>
            <pc:docMk/>
            <pc:sldMk cId="4140683363" sldId="260"/>
            <ac:spMk id="73" creationId="{30402EC6-D845-41B3-BEBE-CB34D9BFEA60}"/>
          </ac:spMkLst>
        </pc:spChg>
        <pc:spChg chg="add del">
          <ac:chgData name="Kim  von Lanthen" userId="f107e376-a96b-4f89-ace9-c9c722907870" providerId="ADAL" clId="{7AADBCE7-4DD8-4827-89FD-0991B1A2499A}" dt="2019-10-23T00:35:11.989" v="1499" actId="26606"/>
          <ac:spMkLst>
            <pc:docMk/>
            <pc:sldMk cId="4140683363" sldId="260"/>
            <ac:spMk id="78" creationId="{3ED03601-4724-4293-A32A-3A0879C5D491}"/>
          </ac:spMkLst>
        </pc:spChg>
        <pc:spChg chg="add del">
          <ac:chgData name="Kim  von Lanthen" userId="f107e376-a96b-4f89-ace9-c9c722907870" providerId="ADAL" clId="{7AADBCE7-4DD8-4827-89FD-0991B1A2499A}" dt="2019-10-23T00:35:11.989" v="1499" actId="26606"/>
          <ac:spMkLst>
            <pc:docMk/>
            <pc:sldMk cId="4140683363" sldId="260"/>
            <ac:spMk id="80" creationId="{5E433AC3-E189-483B-9E8C-DFD5D2A18641}"/>
          </ac:spMkLst>
        </pc:spChg>
        <pc:spChg chg="add">
          <ac:chgData name="Kim  von Lanthen" userId="f107e376-a96b-4f89-ace9-c9c722907870" providerId="ADAL" clId="{7AADBCE7-4DD8-4827-89FD-0991B1A2499A}" dt="2019-10-23T00:35:11.989" v="1499" actId="26606"/>
          <ac:spMkLst>
            <pc:docMk/>
            <pc:sldMk cId="4140683363" sldId="260"/>
            <ac:spMk id="85" creationId="{23D9B6CF-87DD-47C7-B38D-7C5353D4DC9D}"/>
          </ac:spMkLst>
        </pc:spChg>
        <pc:spChg chg="add">
          <ac:chgData name="Kim  von Lanthen" userId="f107e376-a96b-4f89-ace9-c9c722907870" providerId="ADAL" clId="{7AADBCE7-4DD8-4827-89FD-0991B1A2499A}" dt="2019-10-23T00:35:11.989" v="1499" actId="26606"/>
          <ac:spMkLst>
            <pc:docMk/>
            <pc:sldMk cId="4140683363" sldId="260"/>
            <ac:spMk id="87" creationId="{EFE2328B-DA12-4B90-BD82-3CCF13AF6C83}"/>
          </ac:spMkLst>
        </pc:spChg>
        <pc:spChg chg="add">
          <ac:chgData name="Kim  von Lanthen" userId="f107e376-a96b-4f89-ace9-c9c722907870" providerId="ADAL" clId="{7AADBCE7-4DD8-4827-89FD-0991B1A2499A}" dt="2019-10-23T00:35:11.989" v="1499" actId="26606"/>
          <ac:spMkLst>
            <pc:docMk/>
            <pc:sldMk cId="4140683363" sldId="260"/>
            <ac:spMk id="89" creationId="{F77FF0B6-332F-4842-A5F8-EA360BD5FF84}"/>
          </ac:spMkLst>
        </pc:spChg>
        <pc:picChg chg="add del mod">
          <ac:chgData name="Kim  von Lanthen" userId="f107e376-a96b-4f89-ace9-c9c722907870" providerId="ADAL" clId="{7AADBCE7-4DD8-4827-89FD-0991B1A2499A}" dt="2019-10-23T00:35:11.989" v="1499" actId="26606"/>
          <ac:picMkLst>
            <pc:docMk/>
            <pc:sldMk cId="4140683363" sldId="260"/>
            <ac:picMk id="7" creationId="{3ECFF2BC-0354-4F21-BBCC-A08B9C3FF26A}"/>
          </ac:picMkLst>
        </pc:picChg>
        <pc:picChg chg="del">
          <ac:chgData name="Kim  von Lanthen" userId="f107e376-a96b-4f89-ace9-c9c722907870" providerId="ADAL" clId="{7AADBCE7-4DD8-4827-89FD-0991B1A2499A}" dt="2019-10-22T23:57:22.897" v="237"/>
          <ac:picMkLst>
            <pc:docMk/>
            <pc:sldMk cId="4140683363" sldId="260"/>
            <ac:picMk id="1026" creationId="{B8430D44-46BD-4555-919D-FC15260EFEA9}"/>
          </ac:picMkLst>
        </pc:picChg>
      </pc:sldChg>
      <pc:sldChg chg="addSp delSp modSp">
        <pc:chgData name="Kim  von Lanthen" userId="f107e376-a96b-4f89-ace9-c9c722907870" providerId="ADAL" clId="{7AADBCE7-4DD8-4827-89FD-0991B1A2499A}" dt="2019-10-23T03:34:31.046" v="2617" actId="20577"/>
        <pc:sldMkLst>
          <pc:docMk/>
          <pc:sldMk cId="1088563816" sldId="261"/>
        </pc:sldMkLst>
        <pc:spChg chg="mod">
          <ac:chgData name="Kim  von Lanthen" userId="f107e376-a96b-4f89-ace9-c9c722907870" providerId="ADAL" clId="{7AADBCE7-4DD8-4827-89FD-0991B1A2499A}" dt="2019-10-23T03:18:56.606" v="2213" actId="20577"/>
          <ac:spMkLst>
            <pc:docMk/>
            <pc:sldMk cId="1088563816" sldId="261"/>
            <ac:spMk id="2" creationId="{050EB47B-CC08-43D4-8DC0-E1EB88E832FB}"/>
          </ac:spMkLst>
        </pc:spChg>
        <pc:spChg chg="del">
          <ac:chgData name="Kim  von Lanthen" userId="f107e376-a96b-4f89-ace9-c9c722907870" providerId="ADAL" clId="{7AADBCE7-4DD8-4827-89FD-0991B1A2499A}" dt="2019-10-23T00:13:50.336" v="391"/>
          <ac:spMkLst>
            <pc:docMk/>
            <pc:sldMk cId="1088563816" sldId="261"/>
            <ac:spMk id="3" creationId="{20B70687-1780-41D1-8541-AFB322906DBD}"/>
          </ac:spMkLst>
        </pc:spChg>
        <pc:spChg chg="add mod">
          <ac:chgData name="Kim  von Lanthen" userId="f107e376-a96b-4f89-ace9-c9c722907870" providerId="ADAL" clId="{7AADBCE7-4DD8-4827-89FD-0991B1A2499A}" dt="2019-10-23T03:34:31.046" v="2617" actId="20577"/>
          <ac:spMkLst>
            <pc:docMk/>
            <pc:sldMk cId="1088563816" sldId="261"/>
            <ac:spMk id="4" creationId="{619363CA-94F2-4E91-990A-80A911235ECF}"/>
          </ac:spMkLst>
        </pc:spChg>
        <pc:spChg chg="add mod">
          <ac:chgData name="Kim  von Lanthen" userId="f107e376-a96b-4f89-ace9-c9c722907870" providerId="ADAL" clId="{7AADBCE7-4DD8-4827-89FD-0991B1A2499A}" dt="2019-10-23T03:34:21.400" v="2606" actId="27636"/>
          <ac:spMkLst>
            <pc:docMk/>
            <pc:sldMk cId="1088563816" sldId="261"/>
            <ac:spMk id="5" creationId="{3931B578-EEDD-417A-8E8C-E2A687EB3B31}"/>
          </ac:spMkLst>
        </pc:spChg>
      </pc:sldChg>
      <pc:sldChg chg="del">
        <pc:chgData name="Kim  von Lanthen" userId="f107e376-a96b-4f89-ace9-c9c722907870" providerId="ADAL" clId="{7AADBCE7-4DD8-4827-89FD-0991B1A2499A}" dt="2019-10-23T00:13:12.437" v="360" actId="2696"/>
        <pc:sldMkLst>
          <pc:docMk/>
          <pc:sldMk cId="1376761672" sldId="262"/>
        </pc:sldMkLst>
      </pc:sldChg>
      <pc:sldChg chg="addSp delSp modSp mod setBg">
        <pc:chgData name="Kim  von Lanthen" userId="f107e376-a96b-4f89-ace9-c9c722907870" providerId="ADAL" clId="{7AADBCE7-4DD8-4827-89FD-0991B1A2499A}" dt="2019-10-23T03:34:03.853" v="2600" actId="20577"/>
        <pc:sldMkLst>
          <pc:docMk/>
          <pc:sldMk cId="3490037937" sldId="263"/>
        </pc:sldMkLst>
        <pc:spChg chg="mod">
          <ac:chgData name="Kim  von Lanthen" userId="f107e376-a96b-4f89-ace9-c9c722907870" providerId="ADAL" clId="{7AADBCE7-4DD8-4827-89FD-0991B1A2499A}" dt="2019-10-23T03:21:31.261" v="2336" actId="20577"/>
          <ac:spMkLst>
            <pc:docMk/>
            <pc:sldMk cId="3490037937" sldId="263"/>
            <ac:spMk id="2" creationId="{050EB47B-CC08-43D4-8DC0-E1EB88E832FB}"/>
          </ac:spMkLst>
        </pc:spChg>
        <pc:spChg chg="add del mod">
          <ac:chgData name="Kim  von Lanthen" userId="f107e376-a96b-4f89-ace9-c9c722907870" providerId="ADAL" clId="{7AADBCE7-4DD8-4827-89FD-0991B1A2499A}" dt="2019-10-23T00:32:13.720" v="1466" actId="26606"/>
          <ac:spMkLst>
            <pc:docMk/>
            <pc:sldMk cId="3490037937" sldId="263"/>
            <ac:spMk id="3" creationId="{20B70687-1780-41D1-8541-AFB322906DBD}"/>
          </ac:spMkLst>
        </pc:spChg>
        <pc:spChg chg="add del">
          <ac:chgData name="Kim  von Lanthen" userId="f107e376-a96b-4f89-ace9-c9c722907870" providerId="ADAL" clId="{7AADBCE7-4DD8-4827-89FD-0991B1A2499A}" dt="2019-10-23T00:32:13.720" v="1466" actId="26606"/>
          <ac:spMkLst>
            <pc:docMk/>
            <pc:sldMk cId="3490037937" sldId="263"/>
            <ac:spMk id="8" creationId="{BAC87F6E-526A-49B5-995D-42DB656594C9}"/>
          </ac:spMkLst>
        </pc:spChg>
        <pc:spChg chg="add del">
          <ac:chgData name="Kim  von Lanthen" userId="f107e376-a96b-4f89-ace9-c9c722907870" providerId="ADAL" clId="{7AADBCE7-4DD8-4827-89FD-0991B1A2499A}" dt="2019-10-23T00:32:13.720" v="1466" actId="26606"/>
          <ac:spMkLst>
            <pc:docMk/>
            <pc:sldMk cId="3490037937" sldId="263"/>
            <ac:spMk id="10" creationId="{5E5436DB-4E8B-43A5-AE55-1C527B62E203}"/>
          </ac:spMkLst>
        </pc:spChg>
        <pc:spChg chg="add del">
          <ac:chgData name="Kim  von Lanthen" userId="f107e376-a96b-4f89-ace9-c9c722907870" providerId="ADAL" clId="{7AADBCE7-4DD8-4827-89FD-0991B1A2499A}" dt="2019-10-23T00:32:13.720" v="1466" actId="26606"/>
          <ac:spMkLst>
            <pc:docMk/>
            <pc:sldMk cId="3490037937" sldId="263"/>
            <ac:spMk id="12" creationId="{0D65299F-028F-4AFC-B46A-8DB33E20FE4A}"/>
          </ac:spMkLst>
        </pc:spChg>
        <pc:spChg chg="add">
          <ac:chgData name="Kim  von Lanthen" userId="f107e376-a96b-4f89-ace9-c9c722907870" providerId="ADAL" clId="{7AADBCE7-4DD8-4827-89FD-0991B1A2499A}" dt="2019-10-23T00:32:13.720" v="1466" actId="26606"/>
          <ac:spMkLst>
            <pc:docMk/>
            <pc:sldMk cId="3490037937" sldId="263"/>
            <ac:spMk id="15" creationId="{4E866FF9-A729-45F0-A163-10E89E871602}"/>
          </ac:spMkLst>
        </pc:spChg>
        <pc:spChg chg="add">
          <ac:chgData name="Kim  von Lanthen" userId="f107e376-a96b-4f89-ace9-c9c722907870" providerId="ADAL" clId="{7AADBCE7-4DD8-4827-89FD-0991B1A2499A}" dt="2019-10-23T00:32:13.720" v="1466" actId="26606"/>
          <ac:spMkLst>
            <pc:docMk/>
            <pc:sldMk cId="3490037937" sldId="263"/>
            <ac:spMk id="16" creationId="{A804366F-2366-4688-98E7-B101C7BC6146}"/>
          </ac:spMkLst>
        </pc:spChg>
        <pc:spChg chg="add del">
          <ac:chgData name="Kim  von Lanthen" userId="f107e376-a96b-4f89-ace9-c9c722907870" providerId="ADAL" clId="{7AADBCE7-4DD8-4827-89FD-0991B1A2499A}" dt="2019-10-23T00:31:31.523" v="1449" actId="26606"/>
          <ac:spMkLst>
            <pc:docMk/>
            <pc:sldMk cId="3490037937" sldId="263"/>
            <ac:spMk id="19" creationId="{4E866FF9-A729-45F0-A163-10E89E871602}"/>
          </ac:spMkLst>
        </pc:spChg>
        <pc:spChg chg="add del">
          <ac:chgData name="Kim  von Lanthen" userId="f107e376-a96b-4f89-ace9-c9c722907870" providerId="ADAL" clId="{7AADBCE7-4DD8-4827-89FD-0991B1A2499A}" dt="2019-10-23T00:31:31.523" v="1449" actId="26606"/>
          <ac:spMkLst>
            <pc:docMk/>
            <pc:sldMk cId="3490037937" sldId="263"/>
            <ac:spMk id="21" creationId="{A804366F-2366-4688-98E7-B101C7BC6146}"/>
          </ac:spMkLst>
        </pc:spChg>
        <pc:graphicFrameChg chg="add del">
          <ac:chgData name="Kim  von Lanthen" userId="f107e376-a96b-4f89-ace9-c9c722907870" providerId="ADAL" clId="{7AADBCE7-4DD8-4827-89FD-0991B1A2499A}" dt="2019-10-23T00:31:31.523" v="1449" actId="26606"/>
          <ac:graphicFrameMkLst>
            <pc:docMk/>
            <pc:sldMk cId="3490037937" sldId="263"/>
            <ac:graphicFrameMk id="14" creationId="{25AD0817-FD0E-4DF6-8CCB-58F6546A32A7}"/>
          </ac:graphicFrameMkLst>
        </pc:graphicFrameChg>
        <pc:graphicFrameChg chg="add mod">
          <ac:chgData name="Kim  von Lanthen" userId="f107e376-a96b-4f89-ace9-c9c722907870" providerId="ADAL" clId="{7AADBCE7-4DD8-4827-89FD-0991B1A2499A}" dt="2019-10-23T03:34:03.853" v="2600" actId="20577"/>
          <ac:graphicFrameMkLst>
            <pc:docMk/>
            <pc:sldMk cId="3490037937" sldId="263"/>
            <ac:graphicFrameMk id="17" creationId="{21ADB3B5-BC91-43AF-84AE-AD1B5BC4514B}"/>
          </ac:graphicFrameMkLst>
        </pc:graphicFrameChg>
      </pc:sldChg>
      <pc:sldChg chg="addSp delSp modSp add mod ord setBg">
        <pc:chgData name="Kim  von Lanthen" userId="f107e376-a96b-4f89-ace9-c9c722907870" providerId="ADAL" clId="{7AADBCE7-4DD8-4827-89FD-0991B1A2499A}" dt="2019-10-23T03:05:48.367" v="1853" actId="20577"/>
        <pc:sldMkLst>
          <pc:docMk/>
          <pc:sldMk cId="4229212021" sldId="264"/>
        </pc:sldMkLst>
        <pc:spChg chg="mod">
          <ac:chgData name="Kim  von Lanthen" userId="f107e376-a96b-4f89-ace9-c9c722907870" providerId="ADAL" clId="{7AADBCE7-4DD8-4827-89FD-0991B1A2499A}" dt="2019-10-23T03:05:48.367" v="1853" actId="20577"/>
          <ac:spMkLst>
            <pc:docMk/>
            <pc:sldMk cId="4229212021" sldId="264"/>
            <ac:spMk id="2" creationId="{F668B297-218D-4987-B3DC-17ED133B49AA}"/>
          </ac:spMkLst>
        </pc:spChg>
        <pc:spChg chg="del">
          <ac:chgData name="Kim  von Lanthen" userId="f107e376-a96b-4f89-ace9-c9c722907870" providerId="ADAL" clId="{7AADBCE7-4DD8-4827-89FD-0991B1A2499A}" dt="2019-10-22T23:05:51.398" v="68" actId="1957"/>
          <ac:spMkLst>
            <pc:docMk/>
            <pc:sldMk cId="4229212021" sldId="264"/>
            <ac:spMk id="3" creationId="{B27A78E5-433C-4E4F-BD51-2589E06CE639}"/>
          </ac:spMkLst>
        </pc:spChg>
        <pc:spChg chg="add del mod">
          <ac:chgData name="Kim  von Lanthen" userId="f107e376-a96b-4f89-ace9-c9c722907870" providerId="ADAL" clId="{7AADBCE7-4DD8-4827-89FD-0991B1A2499A}" dt="2019-10-22T23:41:19.100" v="71" actId="478"/>
          <ac:spMkLst>
            <pc:docMk/>
            <pc:sldMk cId="4229212021" sldId="264"/>
            <ac:spMk id="8" creationId="{D5B5FF29-56C5-4C66-9B3E-31E43430E740}"/>
          </ac:spMkLst>
        </pc:spChg>
        <pc:spChg chg="add mod">
          <ac:chgData name="Kim  von Lanthen" userId="f107e376-a96b-4f89-ace9-c9c722907870" providerId="ADAL" clId="{7AADBCE7-4DD8-4827-89FD-0991B1A2499A}" dt="2019-10-22T23:46:29.166" v="140" actId="207"/>
          <ac:spMkLst>
            <pc:docMk/>
            <pc:sldMk cId="4229212021" sldId="264"/>
            <ac:spMk id="10" creationId="{181A062E-C88F-4FB4-A78B-8AA0DF777183}"/>
          </ac:spMkLst>
        </pc:spChg>
        <pc:spChg chg="add">
          <ac:chgData name="Kim  von Lanthen" userId="f107e376-a96b-4f89-ace9-c9c722907870" providerId="ADAL" clId="{7AADBCE7-4DD8-4827-89FD-0991B1A2499A}" dt="2019-10-22T23:42:33.335" v="81" actId="26606"/>
          <ac:spMkLst>
            <pc:docMk/>
            <pc:sldMk cId="4229212021" sldId="264"/>
            <ac:spMk id="14" creationId="{7AD7C5BE-418C-4A44-91BF-28E411F75BCA}"/>
          </ac:spMkLst>
        </pc:spChg>
        <pc:graphicFrameChg chg="add del mod">
          <ac:chgData name="Kim  von Lanthen" userId="f107e376-a96b-4f89-ace9-c9c722907870" providerId="ADAL" clId="{7AADBCE7-4DD8-4827-89FD-0991B1A2499A}" dt="2019-10-22T23:41:16.758" v="70" actId="478"/>
          <ac:graphicFrameMkLst>
            <pc:docMk/>
            <pc:sldMk cId="4229212021" sldId="264"/>
            <ac:graphicFrameMk id="6" creationId="{CD103C9F-BB60-46CE-BD90-67C822940394}"/>
          </ac:graphicFrameMkLst>
        </pc:graphicFrameChg>
        <pc:picChg chg="add mod modCrop">
          <ac:chgData name="Kim  von Lanthen" userId="f107e376-a96b-4f89-ace9-c9c722907870" providerId="ADAL" clId="{7AADBCE7-4DD8-4827-89FD-0991B1A2499A}" dt="2019-10-22T23:42:33.335" v="81" actId="26606"/>
          <ac:picMkLst>
            <pc:docMk/>
            <pc:sldMk cId="4229212021" sldId="264"/>
            <ac:picMk id="9" creationId="{D97808FC-C297-48A8-BD3B-5C478589E4CB}"/>
          </ac:picMkLst>
        </pc:picChg>
      </pc:sldChg>
      <pc:sldChg chg="addSp delSp modSp add">
        <pc:chgData name="Kim  von Lanthen" userId="f107e376-a96b-4f89-ace9-c9c722907870" providerId="ADAL" clId="{7AADBCE7-4DD8-4827-89FD-0991B1A2499A}" dt="2019-10-23T02:41:23.082" v="1728"/>
        <pc:sldMkLst>
          <pc:docMk/>
          <pc:sldMk cId="1109556009" sldId="265"/>
        </pc:sldMkLst>
        <pc:spChg chg="mod">
          <ac:chgData name="Kim  von Lanthen" userId="f107e376-a96b-4f89-ace9-c9c722907870" providerId="ADAL" clId="{7AADBCE7-4DD8-4827-89FD-0991B1A2499A}" dt="2019-10-23T00:10:54.559" v="347" actId="20577"/>
          <ac:spMkLst>
            <pc:docMk/>
            <pc:sldMk cId="1109556009" sldId="265"/>
            <ac:spMk id="2" creationId="{6D6FC032-E776-4D27-B26D-D8774DE41C23}"/>
          </ac:spMkLst>
        </pc:spChg>
        <pc:spChg chg="del">
          <ac:chgData name="Kim  von Lanthen" userId="f107e376-a96b-4f89-ace9-c9c722907870" providerId="ADAL" clId="{7AADBCE7-4DD8-4827-89FD-0991B1A2499A}" dt="2019-10-23T00:04:47.101" v="256" actId="3680"/>
          <ac:spMkLst>
            <pc:docMk/>
            <pc:sldMk cId="1109556009" sldId="265"/>
            <ac:spMk id="3" creationId="{E9914FEC-DF2F-4C3D-A99E-9AE06B398647}"/>
          </ac:spMkLst>
        </pc:spChg>
        <pc:spChg chg="add mod">
          <ac:chgData name="Kim  von Lanthen" userId="f107e376-a96b-4f89-ace9-c9c722907870" providerId="ADAL" clId="{7AADBCE7-4DD8-4827-89FD-0991B1A2499A}" dt="2019-10-23T00:10:35.446" v="335" actId="108"/>
          <ac:spMkLst>
            <pc:docMk/>
            <pc:sldMk cId="1109556009" sldId="265"/>
            <ac:spMk id="6" creationId="{3C42766B-6632-434D-98AF-A7CC1E77D81F}"/>
          </ac:spMkLst>
        </pc:spChg>
        <pc:graphicFrameChg chg="add mod ord modGraphic">
          <ac:chgData name="Kim  von Lanthen" userId="f107e376-a96b-4f89-ace9-c9c722907870" providerId="ADAL" clId="{7AADBCE7-4DD8-4827-89FD-0991B1A2499A}" dt="2019-10-23T02:41:23.082" v="1728"/>
          <ac:graphicFrameMkLst>
            <pc:docMk/>
            <pc:sldMk cId="1109556009" sldId="265"/>
            <ac:graphicFrameMk id="4" creationId="{E273F6BD-00D0-4C0C-8359-0132AEAA223E}"/>
          </ac:graphicFrameMkLst>
        </pc:graphicFrameChg>
      </pc:sldChg>
      <pc:sldChg chg="addSp delSp modSp add mod setBg">
        <pc:chgData name="Kim  von Lanthen" userId="f107e376-a96b-4f89-ace9-c9c722907870" providerId="ADAL" clId="{7AADBCE7-4DD8-4827-89FD-0991B1A2499A}" dt="2019-10-23T03:35:25.172" v="2639" actId="20577"/>
        <pc:sldMkLst>
          <pc:docMk/>
          <pc:sldMk cId="2499404687" sldId="266"/>
        </pc:sldMkLst>
        <pc:spChg chg="mod">
          <ac:chgData name="Kim  von Lanthen" userId="f107e376-a96b-4f89-ace9-c9c722907870" providerId="ADAL" clId="{7AADBCE7-4DD8-4827-89FD-0991B1A2499A}" dt="2019-10-23T00:27:29.813" v="1089" actId="26606"/>
          <ac:spMkLst>
            <pc:docMk/>
            <pc:sldMk cId="2499404687" sldId="266"/>
            <ac:spMk id="2" creationId="{5DA15AE5-041C-49EF-A90A-125B6CE24A87}"/>
          </ac:spMkLst>
        </pc:spChg>
        <pc:spChg chg="del mod">
          <ac:chgData name="Kim  von Lanthen" userId="f107e376-a96b-4f89-ace9-c9c722907870" providerId="ADAL" clId="{7AADBCE7-4DD8-4827-89FD-0991B1A2499A}" dt="2019-10-23T00:27:29.813" v="1089" actId="26606"/>
          <ac:spMkLst>
            <pc:docMk/>
            <pc:sldMk cId="2499404687" sldId="266"/>
            <ac:spMk id="3" creationId="{376A248F-DAA3-48DA-A908-E124D055CC1C}"/>
          </ac:spMkLst>
        </pc:spChg>
        <pc:spChg chg="add del">
          <ac:chgData name="Kim  von Lanthen" userId="f107e376-a96b-4f89-ace9-c9c722907870" providerId="ADAL" clId="{7AADBCE7-4DD8-4827-89FD-0991B1A2499A}" dt="2019-10-23T00:27:29.813" v="1089" actId="26606"/>
          <ac:spMkLst>
            <pc:docMk/>
            <pc:sldMk cId="2499404687" sldId="266"/>
            <ac:spMk id="8" creationId="{BAC87F6E-526A-49B5-995D-42DB656594C9}"/>
          </ac:spMkLst>
        </pc:spChg>
        <pc:spChg chg="add del">
          <ac:chgData name="Kim  von Lanthen" userId="f107e376-a96b-4f89-ace9-c9c722907870" providerId="ADAL" clId="{7AADBCE7-4DD8-4827-89FD-0991B1A2499A}" dt="2019-10-23T00:27:29.813" v="1089" actId="26606"/>
          <ac:spMkLst>
            <pc:docMk/>
            <pc:sldMk cId="2499404687" sldId="266"/>
            <ac:spMk id="10" creationId="{5E5436DB-4E8B-43A5-AE55-1C527B62E203}"/>
          </ac:spMkLst>
        </pc:spChg>
        <pc:spChg chg="add del">
          <ac:chgData name="Kim  von Lanthen" userId="f107e376-a96b-4f89-ace9-c9c722907870" providerId="ADAL" clId="{7AADBCE7-4DD8-4827-89FD-0991B1A2499A}" dt="2019-10-23T00:27:29.813" v="1089" actId="26606"/>
          <ac:spMkLst>
            <pc:docMk/>
            <pc:sldMk cId="2499404687" sldId="266"/>
            <ac:spMk id="12" creationId="{0D65299F-028F-4AFC-B46A-8DB33E20FE4A}"/>
          </ac:spMkLst>
        </pc:spChg>
        <pc:spChg chg="add">
          <ac:chgData name="Kim  von Lanthen" userId="f107e376-a96b-4f89-ace9-c9c722907870" providerId="ADAL" clId="{7AADBCE7-4DD8-4827-89FD-0991B1A2499A}" dt="2019-10-23T00:27:29.813" v="1089" actId="26606"/>
          <ac:spMkLst>
            <pc:docMk/>
            <pc:sldMk cId="2499404687" sldId="266"/>
            <ac:spMk id="19" creationId="{4E866FF9-A729-45F0-A163-10E89E871602}"/>
          </ac:spMkLst>
        </pc:spChg>
        <pc:spChg chg="add">
          <ac:chgData name="Kim  von Lanthen" userId="f107e376-a96b-4f89-ace9-c9c722907870" providerId="ADAL" clId="{7AADBCE7-4DD8-4827-89FD-0991B1A2499A}" dt="2019-10-23T00:27:29.813" v="1089" actId="26606"/>
          <ac:spMkLst>
            <pc:docMk/>
            <pc:sldMk cId="2499404687" sldId="266"/>
            <ac:spMk id="21" creationId="{A804366F-2366-4688-98E7-B101C7BC6146}"/>
          </ac:spMkLst>
        </pc:spChg>
        <pc:graphicFrameChg chg="add mod">
          <ac:chgData name="Kim  von Lanthen" userId="f107e376-a96b-4f89-ace9-c9c722907870" providerId="ADAL" clId="{7AADBCE7-4DD8-4827-89FD-0991B1A2499A}" dt="2019-10-23T03:35:25.172" v="2639" actId="20577"/>
          <ac:graphicFrameMkLst>
            <pc:docMk/>
            <pc:sldMk cId="2499404687" sldId="266"/>
            <ac:graphicFrameMk id="14" creationId="{33A66B1B-F5AB-42B1-BB05-775BE7354B29}"/>
          </ac:graphicFrameMkLst>
        </pc:graphicFrameChg>
      </pc:sldChg>
      <pc:sldChg chg="addSp delSp modSp add mod setBg">
        <pc:chgData name="Kim  von Lanthen" userId="f107e376-a96b-4f89-ace9-c9c722907870" providerId="ADAL" clId="{7AADBCE7-4DD8-4827-89FD-0991B1A2499A}" dt="2019-10-23T03:25:48.402" v="2465" actId="20577"/>
        <pc:sldMkLst>
          <pc:docMk/>
          <pc:sldMk cId="3007501702" sldId="267"/>
        </pc:sldMkLst>
        <pc:spChg chg="mod ord">
          <ac:chgData name="Kim  von Lanthen" userId="f107e376-a96b-4f89-ace9-c9c722907870" providerId="ADAL" clId="{7AADBCE7-4DD8-4827-89FD-0991B1A2499A}" dt="2019-10-23T03:25:48.402" v="2465" actId="20577"/>
          <ac:spMkLst>
            <pc:docMk/>
            <pc:sldMk cId="3007501702" sldId="267"/>
            <ac:spMk id="2" creationId="{03EB56DD-BC3B-49C3-8D23-129E8B9AB990}"/>
          </ac:spMkLst>
        </pc:spChg>
        <pc:spChg chg="del">
          <ac:chgData name="Kim  von Lanthen" userId="f107e376-a96b-4f89-ace9-c9c722907870" providerId="ADAL" clId="{7AADBCE7-4DD8-4827-89FD-0991B1A2499A}" dt="2019-10-23T00:18:27.740" v="525" actId="478"/>
          <ac:spMkLst>
            <pc:docMk/>
            <pc:sldMk cId="3007501702" sldId="267"/>
            <ac:spMk id="3" creationId="{C706D89B-CD7F-4C91-AEC9-395C61CCAB80}"/>
          </ac:spMkLst>
        </pc:spChg>
        <pc:spChg chg="add del">
          <ac:chgData name="Kim  von Lanthen" userId="f107e376-a96b-4f89-ace9-c9c722907870" providerId="ADAL" clId="{7AADBCE7-4DD8-4827-89FD-0991B1A2499A}" dt="2019-10-23T00:18:50.156" v="531" actId="26606"/>
          <ac:spMkLst>
            <pc:docMk/>
            <pc:sldMk cId="3007501702" sldId="267"/>
            <ac:spMk id="9" creationId="{CB94C45D-FCB1-4B86-967A-2C9EDB637F0C}"/>
          </ac:spMkLst>
        </pc:spChg>
        <pc:spChg chg="add del">
          <ac:chgData name="Kim  von Lanthen" userId="f107e376-a96b-4f89-ace9-c9c722907870" providerId="ADAL" clId="{7AADBCE7-4DD8-4827-89FD-0991B1A2499A}" dt="2019-10-23T00:18:50.156" v="531" actId="26606"/>
          <ac:spMkLst>
            <pc:docMk/>
            <pc:sldMk cId="3007501702" sldId="267"/>
            <ac:spMk id="11" creationId="{232C4A34-762E-40DF-A8AF-0D811BC0258B}"/>
          </ac:spMkLst>
        </pc:spChg>
        <pc:spChg chg="add del">
          <ac:chgData name="Kim  von Lanthen" userId="f107e376-a96b-4f89-ace9-c9c722907870" providerId="ADAL" clId="{7AADBCE7-4DD8-4827-89FD-0991B1A2499A}" dt="2019-10-23T00:18:55.650" v="533" actId="26606"/>
          <ac:spMkLst>
            <pc:docMk/>
            <pc:sldMk cId="3007501702" sldId="267"/>
            <ac:spMk id="13" creationId="{419501C6-F015-4273-AF88-E0F6C853899F}"/>
          </ac:spMkLst>
        </pc:spChg>
        <pc:spChg chg="add del">
          <ac:chgData name="Kim  von Lanthen" userId="f107e376-a96b-4f89-ace9-c9c722907870" providerId="ADAL" clId="{7AADBCE7-4DD8-4827-89FD-0991B1A2499A}" dt="2019-10-23T00:18:55.650" v="533" actId="26606"/>
          <ac:spMkLst>
            <pc:docMk/>
            <pc:sldMk cId="3007501702" sldId="267"/>
            <ac:spMk id="14" creationId="{CA677DB7-5829-45BD-9754-5EC484CC4253}"/>
          </ac:spMkLst>
        </pc:spChg>
        <pc:spChg chg="add del">
          <ac:chgData name="Kim  von Lanthen" userId="f107e376-a96b-4f89-ace9-c9c722907870" providerId="ADAL" clId="{7AADBCE7-4DD8-4827-89FD-0991B1A2499A}" dt="2019-10-23T00:19:03.640" v="535" actId="26606"/>
          <ac:spMkLst>
            <pc:docMk/>
            <pc:sldMk cId="3007501702" sldId="267"/>
            <ac:spMk id="16" creationId="{CA755906-3A1B-434D-9E68-9EFCEBBC2F74}"/>
          </ac:spMkLst>
        </pc:spChg>
        <pc:spChg chg="add del">
          <ac:chgData name="Kim  von Lanthen" userId="f107e376-a96b-4f89-ace9-c9c722907870" providerId="ADAL" clId="{7AADBCE7-4DD8-4827-89FD-0991B1A2499A}" dt="2019-10-23T00:19:03.640" v="535" actId="26606"/>
          <ac:spMkLst>
            <pc:docMk/>
            <pc:sldMk cId="3007501702" sldId="267"/>
            <ac:spMk id="17" creationId="{055A0380-F687-418F-A09C-C21C2973376E}"/>
          </ac:spMkLst>
        </pc:spChg>
        <pc:spChg chg="add">
          <ac:chgData name="Kim  von Lanthen" userId="f107e376-a96b-4f89-ace9-c9c722907870" providerId="ADAL" clId="{7AADBCE7-4DD8-4827-89FD-0991B1A2499A}" dt="2019-10-23T00:19:03.656" v="536" actId="26606"/>
          <ac:spMkLst>
            <pc:docMk/>
            <pc:sldMk cId="3007501702" sldId="267"/>
            <ac:spMk id="19" creationId="{419501C6-F015-4273-AF88-E0F6C853899F}"/>
          </ac:spMkLst>
        </pc:spChg>
        <pc:spChg chg="add">
          <ac:chgData name="Kim  von Lanthen" userId="f107e376-a96b-4f89-ace9-c9c722907870" providerId="ADAL" clId="{7AADBCE7-4DD8-4827-89FD-0991B1A2499A}" dt="2019-10-23T00:19:03.656" v="536" actId="26606"/>
          <ac:spMkLst>
            <pc:docMk/>
            <pc:sldMk cId="3007501702" sldId="267"/>
            <ac:spMk id="20" creationId="{CA677DB7-5829-45BD-9754-5EC484CC4253}"/>
          </ac:spMkLst>
        </pc:spChg>
        <pc:picChg chg="add mod">
          <ac:chgData name="Kim  von Lanthen" userId="f107e376-a96b-4f89-ace9-c9c722907870" providerId="ADAL" clId="{7AADBCE7-4DD8-4827-89FD-0991B1A2499A}" dt="2019-10-23T00:19:03.656" v="536" actId="26606"/>
          <ac:picMkLst>
            <pc:docMk/>
            <pc:sldMk cId="3007501702" sldId="267"/>
            <ac:picMk id="4" creationId="{6A6C528F-07ED-4987-9B21-87675A94F0C2}"/>
          </ac:picMkLst>
        </pc:picChg>
      </pc:sldChg>
      <pc:sldChg chg="addSp delSp modSp add del mod">
        <pc:chgData name="Kim  von Lanthen" userId="f107e376-a96b-4f89-ace9-c9c722907870" providerId="ADAL" clId="{7AADBCE7-4DD8-4827-89FD-0991B1A2499A}" dt="2019-10-23T01:05:07.875" v="1665" actId="2696"/>
        <pc:sldMkLst>
          <pc:docMk/>
          <pc:sldMk cId="2623868820" sldId="268"/>
        </pc:sldMkLst>
        <pc:spChg chg="mod">
          <ac:chgData name="Kim  von Lanthen" userId="f107e376-a96b-4f89-ace9-c9c722907870" providerId="ADAL" clId="{7AADBCE7-4DD8-4827-89FD-0991B1A2499A}" dt="2019-10-23T00:38:15.942" v="1606" actId="20577"/>
          <ac:spMkLst>
            <pc:docMk/>
            <pc:sldMk cId="2623868820" sldId="268"/>
            <ac:spMk id="2" creationId="{BDA311E5-89C9-4714-9DCE-0AF106C739B3}"/>
          </ac:spMkLst>
        </pc:spChg>
        <pc:spChg chg="del">
          <ac:chgData name="Kim  von Lanthen" userId="f107e376-a96b-4f89-ace9-c9c722907870" providerId="ADAL" clId="{7AADBCE7-4DD8-4827-89FD-0991B1A2499A}" dt="2019-10-23T00:38:52.784" v="1608" actId="1957"/>
          <ac:spMkLst>
            <pc:docMk/>
            <pc:sldMk cId="2623868820" sldId="268"/>
            <ac:spMk id="3" creationId="{A551802B-A8C1-4A7F-B8B8-BEBB5909E6C3}"/>
          </ac:spMkLst>
        </pc:spChg>
        <pc:spChg chg="add del mod">
          <ac:chgData name="Kim  von Lanthen" userId="f107e376-a96b-4f89-ace9-c9c722907870" providerId="ADAL" clId="{7AADBCE7-4DD8-4827-89FD-0991B1A2499A}" dt="2019-10-23T00:58:51.747" v="1650" actId="478"/>
          <ac:spMkLst>
            <pc:docMk/>
            <pc:sldMk cId="2623868820" sldId="268"/>
            <ac:spMk id="4" creationId="{5FAC0A69-D6BC-4926-A1D9-989C5DDF97B1}"/>
          </ac:spMkLst>
        </pc:spChg>
        <pc:graphicFrameChg chg="add del mod">
          <ac:chgData name="Kim  von Lanthen" userId="f107e376-a96b-4f89-ace9-c9c722907870" providerId="ADAL" clId="{7AADBCE7-4DD8-4827-89FD-0991B1A2499A}" dt="2019-10-23T00:58:50.513" v="1649" actId="478"/>
          <ac:graphicFrameMkLst>
            <pc:docMk/>
            <pc:sldMk cId="2623868820" sldId="268"/>
            <ac:graphicFrameMk id="6" creationId="{CD6C6BB1-49A8-4433-817C-3ED65FBE95E3}"/>
          </ac:graphicFrameMkLst>
        </pc:graphicFrameChg>
      </pc:sldChg>
      <pc:sldChg chg="addSp delSp modSp add mod">
        <pc:chgData name="Kim  von Lanthen" userId="f107e376-a96b-4f89-ace9-c9c722907870" providerId="ADAL" clId="{7AADBCE7-4DD8-4827-89FD-0991B1A2499A}" dt="2019-10-23T03:10:43.763" v="1861" actId="27918"/>
        <pc:sldMkLst>
          <pc:docMk/>
          <pc:sldMk cId="3917800129" sldId="269"/>
        </pc:sldMkLst>
        <pc:spChg chg="mod">
          <ac:chgData name="Kim  von Lanthen" userId="f107e376-a96b-4f89-ace9-c9c722907870" providerId="ADAL" clId="{7AADBCE7-4DD8-4827-89FD-0991B1A2499A}" dt="2019-10-23T01:05:04.708" v="1664"/>
          <ac:spMkLst>
            <pc:docMk/>
            <pc:sldMk cId="3917800129" sldId="269"/>
            <ac:spMk id="2" creationId="{9BC808FF-3D59-495B-AAA6-5EFDD2054FDD}"/>
          </ac:spMkLst>
        </pc:spChg>
        <pc:spChg chg="del">
          <ac:chgData name="Kim  von Lanthen" userId="f107e376-a96b-4f89-ace9-c9c722907870" providerId="ADAL" clId="{7AADBCE7-4DD8-4827-89FD-0991B1A2499A}" dt="2019-10-23T00:59:11.356" v="1653" actId="1957"/>
          <ac:spMkLst>
            <pc:docMk/>
            <pc:sldMk cId="3917800129" sldId="269"/>
            <ac:spMk id="3" creationId="{4066F6C5-3F8F-4345-8617-65FBCDD13652}"/>
          </ac:spMkLst>
        </pc:spChg>
        <pc:graphicFrameChg chg="add mod">
          <ac:chgData name="Kim  von Lanthen" userId="f107e376-a96b-4f89-ace9-c9c722907870" providerId="ADAL" clId="{7AADBCE7-4DD8-4827-89FD-0991B1A2499A}" dt="2019-10-23T01:05:21.359" v="1668" actId="14100"/>
          <ac:graphicFrameMkLst>
            <pc:docMk/>
            <pc:sldMk cId="3917800129" sldId="269"/>
            <ac:graphicFrameMk id="6" creationId="{9147643D-6E32-48D4-B1A5-67CCD2BB1B04}"/>
          </ac:graphicFrameMkLst>
        </pc:graphicFrameChg>
      </pc:sldChg>
      <pc:sldChg chg="add del">
        <pc:chgData name="Kim  von Lanthen" userId="f107e376-a96b-4f89-ace9-c9c722907870" providerId="ADAL" clId="{7AADBCE7-4DD8-4827-89FD-0991B1A2499A}" dt="2019-10-23T03:29:02.799" v="2467" actId="2696"/>
        <pc:sldMkLst>
          <pc:docMk/>
          <pc:sldMk cId="2680975038" sldId="27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 life expectancy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Sheet1!$B$2:$B$5</c:f>
              <c:numCache>
                <c:formatCode>0.0%</c:formatCode>
                <c:ptCount val="4"/>
                <c:pt idx="0">
                  <c:v>1.8074557549893289E-2</c:v>
                </c:pt>
                <c:pt idx="1">
                  <c:v>3.1253922430023673E-2</c:v>
                </c:pt>
                <c:pt idx="2">
                  <c:v>4.4182251788628113E-2</c:v>
                </c:pt>
                <c:pt idx="3">
                  <c:v>5.7110581147232331E-2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65-4C86-A813-8272566C76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Vote Health per capita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Sheet1!$C$2:$C$5</c:f>
              <c:numCache>
                <c:formatCode>0.0%</c:formatCode>
                <c:ptCount val="4"/>
                <c:pt idx="0">
                  <c:v>0.33912620588579667</c:v>
                </c:pt>
                <c:pt idx="1">
                  <c:v>0.574855510903032</c:v>
                </c:pt>
                <c:pt idx="2">
                  <c:v>1.2078602314476994</c:v>
                </c:pt>
                <c:pt idx="3">
                  <c:v>1.4134082853268795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65-4C86-A813-8272566C761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Public hospital discharges per capita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Sheet1!$D$2:$D$5</c:f>
              <c:numCache>
                <c:formatCode>0.0%</c:formatCode>
                <c:ptCount val="4"/>
                <c:pt idx="0">
                  <c:v>0.17284862353244179</c:v>
                </c:pt>
                <c:pt idx="1">
                  <c:v>0.19077593483383626</c:v>
                </c:pt>
                <c:pt idx="2">
                  <c:v>0.34671723468036708</c:v>
                </c:pt>
                <c:pt idx="3">
                  <c:v>0.42368802814775597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65-4C86-A813-8272566C76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6013872"/>
        <c:axId val="556014528"/>
      </c:lineChart>
      <c:catAx>
        <c:axId val="55601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014528"/>
        <c:crosses val="autoZero"/>
        <c:auto val="1"/>
        <c:lblAlgn val="ctr"/>
        <c:lblOffset val="100"/>
        <c:noMultiLvlLbl val="0"/>
      </c:catAx>
      <c:valAx>
        <c:axId val="55601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01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0CA44A-7D37-49BF-AB1B-F9A5CEE9124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2EB814E-6F30-4660-AC0E-41F27FD37AC6}">
      <dgm:prSet/>
      <dgm:spPr/>
      <dgm:t>
        <a:bodyPr/>
        <a:lstStyle/>
        <a:p>
          <a:r>
            <a:rPr lang="en-NZ"/>
            <a:t>Increasing prevalence driven by epidemiology and the change in the age structure of the population</a:t>
          </a:r>
          <a:endParaRPr lang="en-US"/>
        </a:p>
      </dgm:t>
    </dgm:pt>
    <dgm:pt modelId="{367CAE5E-66AF-49B7-8175-1115F90641E2}" type="parTrans" cxnId="{DA1035AB-8E5E-4619-BA28-945BED5C7173}">
      <dgm:prSet/>
      <dgm:spPr/>
      <dgm:t>
        <a:bodyPr/>
        <a:lstStyle/>
        <a:p>
          <a:endParaRPr lang="en-US"/>
        </a:p>
      </dgm:t>
    </dgm:pt>
    <dgm:pt modelId="{25C85014-6207-486D-A297-12181079D888}" type="sibTrans" cxnId="{DA1035AB-8E5E-4619-BA28-945BED5C7173}">
      <dgm:prSet/>
      <dgm:spPr/>
      <dgm:t>
        <a:bodyPr/>
        <a:lstStyle/>
        <a:p>
          <a:endParaRPr lang="en-US"/>
        </a:p>
      </dgm:t>
    </dgm:pt>
    <dgm:pt modelId="{22C063A1-ABB7-4456-A4AB-4F2C9A863293}">
      <dgm:prSet/>
      <dgm:spPr/>
      <dgm:t>
        <a:bodyPr/>
        <a:lstStyle/>
        <a:p>
          <a:r>
            <a:rPr lang="en-NZ" dirty="0"/>
            <a:t>Technology to eradicate deafness, in the time honoured tradition of medical advancement</a:t>
          </a:r>
          <a:endParaRPr lang="en-US" dirty="0"/>
        </a:p>
      </dgm:t>
    </dgm:pt>
    <dgm:pt modelId="{DD514096-0B4C-45DE-BE1E-73977854E6DF}" type="parTrans" cxnId="{485BE326-5CF0-4968-B297-DED9D3F67FC6}">
      <dgm:prSet/>
      <dgm:spPr/>
      <dgm:t>
        <a:bodyPr/>
        <a:lstStyle/>
        <a:p>
          <a:endParaRPr lang="en-US"/>
        </a:p>
      </dgm:t>
    </dgm:pt>
    <dgm:pt modelId="{1176CD76-84B5-4D10-B177-C645A5F7D0D3}" type="sibTrans" cxnId="{485BE326-5CF0-4968-B297-DED9D3F67FC6}">
      <dgm:prSet/>
      <dgm:spPr/>
      <dgm:t>
        <a:bodyPr/>
        <a:lstStyle/>
        <a:p>
          <a:endParaRPr lang="en-US"/>
        </a:p>
      </dgm:t>
    </dgm:pt>
    <dgm:pt modelId="{5D2C07FD-C1F2-4AAC-BB55-EDE6FA62443A}">
      <dgm:prSet/>
      <dgm:spPr/>
      <dgm:t>
        <a:bodyPr/>
        <a:lstStyle/>
        <a:p>
          <a:r>
            <a:rPr lang="en-NZ" dirty="0"/>
            <a:t>Continuing increase in public health funding </a:t>
          </a:r>
          <a:r>
            <a:rPr lang="en-NZ"/>
            <a:t>doesn’t generally </a:t>
          </a:r>
          <a:r>
            <a:rPr lang="en-NZ" dirty="0"/>
            <a:t>translate into increased services </a:t>
          </a:r>
          <a:endParaRPr lang="en-US" dirty="0"/>
        </a:p>
      </dgm:t>
    </dgm:pt>
    <dgm:pt modelId="{3DDFA424-EA57-4AE6-A181-5419C7F1DFBB}" type="parTrans" cxnId="{1803DED9-BDCD-4F23-B3C1-5BADDDC33749}">
      <dgm:prSet/>
      <dgm:spPr/>
      <dgm:t>
        <a:bodyPr/>
        <a:lstStyle/>
        <a:p>
          <a:endParaRPr lang="en-US"/>
        </a:p>
      </dgm:t>
    </dgm:pt>
    <dgm:pt modelId="{650B9884-BF3C-4B75-A13E-724AC373C6D6}" type="sibTrans" cxnId="{1803DED9-BDCD-4F23-B3C1-5BADDDC33749}">
      <dgm:prSet/>
      <dgm:spPr/>
      <dgm:t>
        <a:bodyPr/>
        <a:lstStyle/>
        <a:p>
          <a:endParaRPr lang="en-US"/>
        </a:p>
      </dgm:t>
    </dgm:pt>
    <dgm:pt modelId="{B51996BD-8629-44B1-8502-BBA7F1AB5293}" type="pres">
      <dgm:prSet presAssocID="{EC0CA44A-7D37-49BF-AB1B-F9A5CEE91241}" presName="root" presStyleCnt="0">
        <dgm:presLayoutVars>
          <dgm:dir/>
          <dgm:resizeHandles val="exact"/>
        </dgm:presLayoutVars>
      </dgm:prSet>
      <dgm:spPr/>
    </dgm:pt>
    <dgm:pt modelId="{40A4118D-12DE-49B2-B736-5C68F2F6CC74}" type="pres">
      <dgm:prSet presAssocID="{A2EB814E-6F30-4660-AC0E-41F27FD37AC6}" presName="compNode" presStyleCnt="0"/>
      <dgm:spPr/>
    </dgm:pt>
    <dgm:pt modelId="{954BC1BD-2DA9-4913-B3C4-062485665138}" type="pres">
      <dgm:prSet presAssocID="{A2EB814E-6F30-4660-AC0E-41F27FD37AC6}" presName="bgRect" presStyleLbl="bgShp" presStyleIdx="0" presStyleCnt="3"/>
      <dgm:spPr/>
    </dgm:pt>
    <dgm:pt modelId="{BEBD0C06-F5A3-4B94-BCEA-00EEACCB3E77}" type="pres">
      <dgm:prSet presAssocID="{A2EB814E-6F30-4660-AC0E-41F27FD37AC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F921FC27-9369-4F16-B37F-B26458202C37}" type="pres">
      <dgm:prSet presAssocID="{A2EB814E-6F30-4660-AC0E-41F27FD37AC6}" presName="spaceRect" presStyleCnt="0"/>
      <dgm:spPr/>
    </dgm:pt>
    <dgm:pt modelId="{019610D3-5F85-44E0-9AB2-1DF135ED5845}" type="pres">
      <dgm:prSet presAssocID="{A2EB814E-6F30-4660-AC0E-41F27FD37AC6}" presName="parTx" presStyleLbl="revTx" presStyleIdx="0" presStyleCnt="3">
        <dgm:presLayoutVars>
          <dgm:chMax val="0"/>
          <dgm:chPref val="0"/>
        </dgm:presLayoutVars>
      </dgm:prSet>
      <dgm:spPr/>
    </dgm:pt>
    <dgm:pt modelId="{25E524F7-8507-4276-A080-2C69A8E8397A}" type="pres">
      <dgm:prSet presAssocID="{25C85014-6207-486D-A297-12181079D888}" presName="sibTrans" presStyleCnt="0"/>
      <dgm:spPr/>
    </dgm:pt>
    <dgm:pt modelId="{C64331C2-A7FE-4723-907B-9E165D641478}" type="pres">
      <dgm:prSet presAssocID="{22C063A1-ABB7-4456-A4AB-4F2C9A863293}" presName="compNode" presStyleCnt="0"/>
      <dgm:spPr/>
    </dgm:pt>
    <dgm:pt modelId="{637A8778-35B2-4369-B1CB-239F4B31F7D8}" type="pres">
      <dgm:prSet presAssocID="{22C063A1-ABB7-4456-A4AB-4F2C9A863293}" presName="bgRect" presStyleLbl="bgShp" presStyleIdx="1" presStyleCnt="3"/>
      <dgm:spPr/>
    </dgm:pt>
    <dgm:pt modelId="{D3E44788-2B37-4526-9686-986A18DF88A6}" type="pres">
      <dgm:prSet presAssocID="{22C063A1-ABB7-4456-A4AB-4F2C9A86329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A3370E85-2122-4487-B384-10B266727C1F}" type="pres">
      <dgm:prSet presAssocID="{22C063A1-ABB7-4456-A4AB-4F2C9A863293}" presName="spaceRect" presStyleCnt="0"/>
      <dgm:spPr/>
    </dgm:pt>
    <dgm:pt modelId="{F9EFF1BF-56FE-4B20-AEE3-74D201142FC6}" type="pres">
      <dgm:prSet presAssocID="{22C063A1-ABB7-4456-A4AB-4F2C9A863293}" presName="parTx" presStyleLbl="revTx" presStyleIdx="1" presStyleCnt="3">
        <dgm:presLayoutVars>
          <dgm:chMax val="0"/>
          <dgm:chPref val="0"/>
        </dgm:presLayoutVars>
      </dgm:prSet>
      <dgm:spPr/>
    </dgm:pt>
    <dgm:pt modelId="{2E43BAF6-F8B9-4FD0-923A-FD2983B58525}" type="pres">
      <dgm:prSet presAssocID="{1176CD76-84B5-4D10-B177-C645A5F7D0D3}" presName="sibTrans" presStyleCnt="0"/>
      <dgm:spPr/>
    </dgm:pt>
    <dgm:pt modelId="{296980F9-7357-4A7C-98F7-523E0BA1C15B}" type="pres">
      <dgm:prSet presAssocID="{5D2C07FD-C1F2-4AAC-BB55-EDE6FA62443A}" presName="compNode" presStyleCnt="0"/>
      <dgm:spPr/>
    </dgm:pt>
    <dgm:pt modelId="{47528086-65FC-4013-914A-E199F2A66628}" type="pres">
      <dgm:prSet presAssocID="{5D2C07FD-C1F2-4AAC-BB55-EDE6FA62443A}" presName="bgRect" presStyleLbl="bgShp" presStyleIdx="2" presStyleCnt="3"/>
      <dgm:spPr/>
    </dgm:pt>
    <dgm:pt modelId="{CC24141E-E6CC-4542-BC0E-2CFC595493A2}" type="pres">
      <dgm:prSet presAssocID="{5D2C07FD-C1F2-4AAC-BB55-EDE6FA62443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zzle"/>
        </a:ext>
      </dgm:extLst>
    </dgm:pt>
    <dgm:pt modelId="{24607950-ED52-4C1D-8A4F-1691A5105E01}" type="pres">
      <dgm:prSet presAssocID="{5D2C07FD-C1F2-4AAC-BB55-EDE6FA62443A}" presName="spaceRect" presStyleCnt="0"/>
      <dgm:spPr/>
    </dgm:pt>
    <dgm:pt modelId="{551244B7-5533-4F0F-AD84-95F41D2BFF36}" type="pres">
      <dgm:prSet presAssocID="{5D2C07FD-C1F2-4AAC-BB55-EDE6FA62443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F942814-7B52-4B9D-A24C-277E2704231B}" type="presOf" srcId="{A2EB814E-6F30-4660-AC0E-41F27FD37AC6}" destId="{019610D3-5F85-44E0-9AB2-1DF135ED5845}" srcOrd="0" destOrd="0" presId="urn:microsoft.com/office/officeart/2018/2/layout/IconVerticalSolidList"/>
    <dgm:cxn modelId="{485BE326-5CF0-4968-B297-DED9D3F67FC6}" srcId="{EC0CA44A-7D37-49BF-AB1B-F9A5CEE91241}" destId="{22C063A1-ABB7-4456-A4AB-4F2C9A863293}" srcOrd="1" destOrd="0" parTransId="{DD514096-0B4C-45DE-BE1E-73977854E6DF}" sibTransId="{1176CD76-84B5-4D10-B177-C645A5F7D0D3}"/>
    <dgm:cxn modelId="{3BBBFA43-C1A4-46FE-815C-8AD84265764F}" type="presOf" srcId="{5D2C07FD-C1F2-4AAC-BB55-EDE6FA62443A}" destId="{551244B7-5533-4F0F-AD84-95F41D2BFF36}" srcOrd="0" destOrd="0" presId="urn:microsoft.com/office/officeart/2018/2/layout/IconVerticalSolidList"/>
    <dgm:cxn modelId="{0031EF52-C142-4EC9-98F8-EBD1D28A8038}" type="presOf" srcId="{22C063A1-ABB7-4456-A4AB-4F2C9A863293}" destId="{F9EFF1BF-56FE-4B20-AEE3-74D201142FC6}" srcOrd="0" destOrd="0" presId="urn:microsoft.com/office/officeart/2018/2/layout/IconVerticalSolidList"/>
    <dgm:cxn modelId="{DA1035AB-8E5E-4619-BA28-945BED5C7173}" srcId="{EC0CA44A-7D37-49BF-AB1B-F9A5CEE91241}" destId="{A2EB814E-6F30-4660-AC0E-41F27FD37AC6}" srcOrd="0" destOrd="0" parTransId="{367CAE5E-66AF-49B7-8175-1115F90641E2}" sibTransId="{25C85014-6207-486D-A297-12181079D888}"/>
    <dgm:cxn modelId="{D85900C6-06F3-4218-9165-07E801652FF9}" type="presOf" srcId="{EC0CA44A-7D37-49BF-AB1B-F9A5CEE91241}" destId="{B51996BD-8629-44B1-8502-BBA7F1AB5293}" srcOrd="0" destOrd="0" presId="urn:microsoft.com/office/officeart/2018/2/layout/IconVerticalSolidList"/>
    <dgm:cxn modelId="{1803DED9-BDCD-4F23-B3C1-5BADDDC33749}" srcId="{EC0CA44A-7D37-49BF-AB1B-F9A5CEE91241}" destId="{5D2C07FD-C1F2-4AAC-BB55-EDE6FA62443A}" srcOrd="2" destOrd="0" parTransId="{3DDFA424-EA57-4AE6-A181-5419C7F1DFBB}" sibTransId="{650B9884-BF3C-4B75-A13E-724AC373C6D6}"/>
    <dgm:cxn modelId="{0EB18531-B8B6-4DFC-8614-D8023B86367E}" type="presParOf" srcId="{B51996BD-8629-44B1-8502-BBA7F1AB5293}" destId="{40A4118D-12DE-49B2-B736-5C68F2F6CC74}" srcOrd="0" destOrd="0" presId="urn:microsoft.com/office/officeart/2018/2/layout/IconVerticalSolidList"/>
    <dgm:cxn modelId="{9F88B9DE-8DC4-49A1-AB06-5FCB27429931}" type="presParOf" srcId="{40A4118D-12DE-49B2-B736-5C68F2F6CC74}" destId="{954BC1BD-2DA9-4913-B3C4-062485665138}" srcOrd="0" destOrd="0" presId="urn:microsoft.com/office/officeart/2018/2/layout/IconVerticalSolidList"/>
    <dgm:cxn modelId="{1F599001-84A3-43D8-8B91-FF0B8A2556C9}" type="presParOf" srcId="{40A4118D-12DE-49B2-B736-5C68F2F6CC74}" destId="{BEBD0C06-F5A3-4B94-BCEA-00EEACCB3E77}" srcOrd="1" destOrd="0" presId="urn:microsoft.com/office/officeart/2018/2/layout/IconVerticalSolidList"/>
    <dgm:cxn modelId="{20EF2270-A0CD-4DB5-952B-E090723B0500}" type="presParOf" srcId="{40A4118D-12DE-49B2-B736-5C68F2F6CC74}" destId="{F921FC27-9369-4F16-B37F-B26458202C37}" srcOrd="2" destOrd="0" presId="urn:microsoft.com/office/officeart/2018/2/layout/IconVerticalSolidList"/>
    <dgm:cxn modelId="{DBC5AF06-140D-4D47-9BEA-7A501651601D}" type="presParOf" srcId="{40A4118D-12DE-49B2-B736-5C68F2F6CC74}" destId="{019610D3-5F85-44E0-9AB2-1DF135ED5845}" srcOrd="3" destOrd="0" presId="urn:microsoft.com/office/officeart/2018/2/layout/IconVerticalSolidList"/>
    <dgm:cxn modelId="{C212C8EB-0544-4AF4-AF29-03C06635D25E}" type="presParOf" srcId="{B51996BD-8629-44B1-8502-BBA7F1AB5293}" destId="{25E524F7-8507-4276-A080-2C69A8E8397A}" srcOrd="1" destOrd="0" presId="urn:microsoft.com/office/officeart/2018/2/layout/IconVerticalSolidList"/>
    <dgm:cxn modelId="{0E82D55F-4FA3-4BFE-A013-DE396C1A333F}" type="presParOf" srcId="{B51996BD-8629-44B1-8502-BBA7F1AB5293}" destId="{C64331C2-A7FE-4723-907B-9E165D641478}" srcOrd="2" destOrd="0" presId="urn:microsoft.com/office/officeart/2018/2/layout/IconVerticalSolidList"/>
    <dgm:cxn modelId="{B72C39A0-723D-4DC4-8AA0-F1A13BDA497E}" type="presParOf" srcId="{C64331C2-A7FE-4723-907B-9E165D641478}" destId="{637A8778-35B2-4369-B1CB-239F4B31F7D8}" srcOrd="0" destOrd="0" presId="urn:microsoft.com/office/officeart/2018/2/layout/IconVerticalSolidList"/>
    <dgm:cxn modelId="{77FA4FF5-59AF-4B33-8031-214E3E700009}" type="presParOf" srcId="{C64331C2-A7FE-4723-907B-9E165D641478}" destId="{D3E44788-2B37-4526-9686-986A18DF88A6}" srcOrd="1" destOrd="0" presId="urn:microsoft.com/office/officeart/2018/2/layout/IconVerticalSolidList"/>
    <dgm:cxn modelId="{BAEE38E3-A5C1-4619-B458-6DBF4B19AD1B}" type="presParOf" srcId="{C64331C2-A7FE-4723-907B-9E165D641478}" destId="{A3370E85-2122-4487-B384-10B266727C1F}" srcOrd="2" destOrd="0" presId="urn:microsoft.com/office/officeart/2018/2/layout/IconVerticalSolidList"/>
    <dgm:cxn modelId="{56226B26-C4E0-42C5-8986-F62899D08583}" type="presParOf" srcId="{C64331C2-A7FE-4723-907B-9E165D641478}" destId="{F9EFF1BF-56FE-4B20-AEE3-74D201142FC6}" srcOrd="3" destOrd="0" presId="urn:microsoft.com/office/officeart/2018/2/layout/IconVerticalSolidList"/>
    <dgm:cxn modelId="{DB210706-D2C0-47AE-9AEA-50DA570132EE}" type="presParOf" srcId="{B51996BD-8629-44B1-8502-BBA7F1AB5293}" destId="{2E43BAF6-F8B9-4FD0-923A-FD2983B58525}" srcOrd="3" destOrd="0" presId="urn:microsoft.com/office/officeart/2018/2/layout/IconVerticalSolidList"/>
    <dgm:cxn modelId="{AFCC0DF2-CBB3-4445-9F99-98BB7D4522C5}" type="presParOf" srcId="{B51996BD-8629-44B1-8502-BBA7F1AB5293}" destId="{296980F9-7357-4A7C-98F7-523E0BA1C15B}" srcOrd="4" destOrd="0" presId="urn:microsoft.com/office/officeart/2018/2/layout/IconVerticalSolidList"/>
    <dgm:cxn modelId="{6DC76EFC-06B0-46EE-A3B2-99FDCB79FBEC}" type="presParOf" srcId="{296980F9-7357-4A7C-98F7-523E0BA1C15B}" destId="{47528086-65FC-4013-914A-E199F2A66628}" srcOrd="0" destOrd="0" presId="urn:microsoft.com/office/officeart/2018/2/layout/IconVerticalSolidList"/>
    <dgm:cxn modelId="{CE750825-526C-40E3-AA65-B6DA67C8B442}" type="presParOf" srcId="{296980F9-7357-4A7C-98F7-523E0BA1C15B}" destId="{CC24141E-E6CC-4542-BC0E-2CFC595493A2}" srcOrd="1" destOrd="0" presId="urn:microsoft.com/office/officeart/2018/2/layout/IconVerticalSolidList"/>
    <dgm:cxn modelId="{030AACBF-3006-4D9C-91BB-7C5C7D964747}" type="presParOf" srcId="{296980F9-7357-4A7C-98F7-523E0BA1C15B}" destId="{24607950-ED52-4C1D-8A4F-1691A5105E01}" srcOrd="2" destOrd="0" presId="urn:microsoft.com/office/officeart/2018/2/layout/IconVerticalSolidList"/>
    <dgm:cxn modelId="{9F201DCB-544B-4894-9DE9-B7F0A83312D6}" type="presParOf" srcId="{296980F9-7357-4A7C-98F7-523E0BA1C15B}" destId="{551244B7-5533-4F0F-AD84-95F41D2BFF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1A971F-D2C3-48B9-8769-EFDAA942836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CE093AF2-5723-4ACE-AB26-CAA533598723}">
      <dgm:prSet/>
      <dgm:spPr/>
      <dgm:t>
        <a:bodyPr/>
        <a:lstStyle/>
        <a:p>
          <a:r>
            <a:rPr lang="en-NZ" dirty="0"/>
            <a:t>Focus: the end of deafness as a disability</a:t>
          </a:r>
          <a:endParaRPr lang="en-US" dirty="0"/>
        </a:p>
      </dgm:t>
    </dgm:pt>
    <dgm:pt modelId="{EE514FF7-888D-44E0-BEC5-1F36AE0B9481}" type="parTrans" cxnId="{4640A86E-B8C0-457B-8EDA-C9873D32BEA7}">
      <dgm:prSet/>
      <dgm:spPr/>
      <dgm:t>
        <a:bodyPr/>
        <a:lstStyle/>
        <a:p>
          <a:endParaRPr lang="en-US"/>
        </a:p>
      </dgm:t>
    </dgm:pt>
    <dgm:pt modelId="{0D3DB768-0E48-4F2E-A6C5-A7D851111082}" type="sibTrans" cxnId="{4640A86E-B8C0-457B-8EDA-C9873D32BEA7}">
      <dgm:prSet/>
      <dgm:spPr/>
      <dgm:t>
        <a:bodyPr/>
        <a:lstStyle/>
        <a:p>
          <a:endParaRPr lang="en-US"/>
        </a:p>
      </dgm:t>
    </dgm:pt>
    <dgm:pt modelId="{2EBFB2A5-6242-4063-AFF0-66ABCE2F8E59}">
      <dgm:prSet/>
      <dgm:spPr/>
      <dgm:t>
        <a:bodyPr/>
        <a:lstStyle/>
        <a:p>
          <a:r>
            <a:rPr lang="en-NZ" dirty="0"/>
            <a:t>Development: awareness of how the solutions work, growing demand for them</a:t>
          </a:r>
          <a:endParaRPr lang="en-US" dirty="0"/>
        </a:p>
      </dgm:t>
    </dgm:pt>
    <dgm:pt modelId="{4D38B5FA-4854-402E-9B26-BF07D79B1425}" type="parTrans" cxnId="{04278430-F5F3-4C36-9665-39B9D63AC6F2}">
      <dgm:prSet/>
      <dgm:spPr/>
      <dgm:t>
        <a:bodyPr/>
        <a:lstStyle/>
        <a:p>
          <a:endParaRPr lang="en-US"/>
        </a:p>
      </dgm:t>
    </dgm:pt>
    <dgm:pt modelId="{E0E300CD-03BA-4F17-B763-4689FA0A2BB0}" type="sibTrans" cxnId="{04278430-F5F3-4C36-9665-39B9D63AC6F2}">
      <dgm:prSet/>
      <dgm:spPr/>
      <dgm:t>
        <a:bodyPr/>
        <a:lstStyle/>
        <a:p>
          <a:endParaRPr lang="en-US"/>
        </a:p>
      </dgm:t>
    </dgm:pt>
    <dgm:pt modelId="{9D567A7B-D820-4F6B-B075-2122F6CF4D7C}">
      <dgm:prSet/>
      <dgm:spPr/>
      <dgm:t>
        <a:bodyPr/>
        <a:lstStyle/>
        <a:p>
          <a:r>
            <a:rPr lang="en-NZ" dirty="0"/>
            <a:t>Defence: better regional distribution of trust services, with increased </a:t>
          </a:r>
          <a:r>
            <a:rPr lang="en-NZ" dirty="0" err="1"/>
            <a:t>DHB</a:t>
          </a:r>
          <a:r>
            <a:rPr lang="en-NZ" dirty="0"/>
            <a:t> support</a:t>
          </a:r>
          <a:endParaRPr lang="en-US" dirty="0"/>
        </a:p>
      </dgm:t>
    </dgm:pt>
    <dgm:pt modelId="{ECCB96E5-BB24-4E4A-82A0-D83AC983277F}" type="parTrans" cxnId="{CA290471-5456-441B-8486-742C1AEB2C83}">
      <dgm:prSet/>
      <dgm:spPr/>
      <dgm:t>
        <a:bodyPr/>
        <a:lstStyle/>
        <a:p>
          <a:endParaRPr lang="en-US"/>
        </a:p>
      </dgm:t>
    </dgm:pt>
    <dgm:pt modelId="{82C7D95F-6F1A-4848-99B2-B359FE2A713F}" type="sibTrans" cxnId="{CA290471-5456-441B-8486-742C1AEB2C83}">
      <dgm:prSet/>
      <dgm:spPr/>
      <dgm:t>
        <a:bodyPr/>
        <a:lstStyle/>
        <a:p>
          <a:endParaRPr lang="en-US"/>
        </a:p>
      </dgm:t>
    </dgm:pt>
    <dgm:pt modelId="{B27D70CE-3B6B-4AEC-8BC9-323DBC479D9D}" type="pres">
      <dgm:prSet presAssocID="{9F1A971F-D2C3-48B9-8769-EFDAA9428368}" presName="root" presStyleCnt="0">
        <dgm:presLayoutVars>
          <dgm:dir/>
          <dgm:resizeHandles val="exact"/>
        </dgm:presLayoutVars>
      </dgm:prSet>
      <dgm:spPr/>
    </dgm:pt>
    <dgm:pt modelId="{A393EA2D-E65B-4B0B-80D3-B3B570A52F3C}" type="pres">
      <dgm:prSet presAssocID="{CE093AF2-5723-4ACE-AB26-CAA533598723}" presName="compNode" presStyleCnt="0"/>
      <dgm:spPr/>
    </dgm:pt>
    <dgm:pt modelId="{F997928E-235D-42D7-AC19-AA2FCB4CE59D}" type="pres">
      <dgm:prSet presAssocID="{CE093AF2-5723-4ACE-AB26-CAA533598723}" presName="bgRect" presStyleLbl="bgShp" presStyleIdx="0" presStyleCnt="3"/>
      <dgm:spPr/>
    </dgm:pt>
    <dgm:pt modelId="{C5DD17E3-E77D-4824-96C3-5A1D74F23E7F}" type="pres">
      <dgm:prSet presAssocID="{CE093AF2-5723-4ACE-AB26-CAA53359872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af"/>
        </a:ext>
      </dgm:extLst>
    </dgm:pt>
    <dgm:pt modelId="{B0B47D7B-CC6A-4A64-8657-4DA9CEE0696B}" type="pres">
      <dgm:prSet presAssocID="{CE093AF2-5723-4ACE-AB26-CAA533598723}" presName="spaceRect" presStyleCnt="0"/>
      <dgm:spPr/>
    </dgm:pt>
    <dgm:pt modelId="{66D86729-5CEF-4BBE-B638-FF68C3AF63C9}" type="pres">
      <dgm:prSet presAssocID="{CE093AF2-5723-4ACE-AB26-CAA533598723}" presName="parTx" presStyleLbl="revTx" presStyleIdx="0" presStyleCnt="3">
        <dgm:presLayoutVars>
          <dgm:chMax val="0"/>
          <dgm:chPref val="0"/>
        </dgm:presLayoutVars>
      </dgm:prSet>
      <dgm:spPr/>
    </dgm:pt>
    <dgm:pt modelId="{F655C1C3-13EB-4872-91F3-D7D629AEFBFA}" type="pres">
      <dgm:prSet presAssocID="{0D3DB768-0E48-4F2E-A6C5-A7D851111082}" presName="sibTrans" presStyleCnt="0"/>
      <dgm:spPr/>
    </dgm:pt>
    <dgm:pt modelId="{257A7CB5-AE0F-4F26-A4A5-69CEDDA70D69}" type="pres">
      <dgm:prSet presAssocID="{2EBFB2A5-6242-4063-AFF0-66ABCE2F8E59}" presName="compNode" presStyleCnt="0"/>
      <dgm:spPr/>
    </dgm:pt>
    <dgm:pt modelId="{DD3D4F07-1DE8-4D64-82B6-53DEB9A4A60E}" type="pres">
      <dgm:prSet presAssocID="{2EBFB2A5-6242-4063-AFF0-66ABCE2F8E59}" presName="bgRect" presStyleLbl="bgShp" presStyleIdx="1" presStyleCnt="3"/>
      <dgm:spPr/>
    </dgm:pt>
    <dgm:pt modelId="{29D15ABA-2B0C-4044-BDD0-51D928962E92}" type="pres">
      <dgm:prSet presAssocID="{2EBFB2A5-6242-4063-AFF0-66ABCE2F8E5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6864F201-CF2E-40AB-82C5-1019D2233F0D}" type="pres">
      <dgm:prSet presAssocID="{2EBFB2A5-6242-4063-AFF0-66ABCE2F8E59}" presName="spaceRect" presStyleCnt="0"/>
      <dgm:spPr/>
    </dgm:pt>
    <dgm:pt modelId="{4F3B1A42-BDC9-4DC4-AC5A-92434A5D1CA6}" type="pres">
      <dgm:prSet presAssocID="{2EBFB2A5-6242-4063-AFF0-66ABCE2F8E59}" presName="parTx" presStyleLbl="revTx" presStyleIdx="1" presStyleCnt="3">
        <dgm:presLayoutVars>
          <dgm:chMax val="0"/>
          <dgm:chPref val="0"/>
        </dgm:presLayoutVars>
      </dgm:prSet>
      <dgm:spPr/>
    </dgm:pt>
    <dgm:pt modelId="{21465C20-CDC7-4CB3-9BB0-BD523F42414C}" type="pres">
      <dgm:prSet presAssocID="{E0E300CD-03BA-4F17-B763-4689FA0A2BB0}" presName="sibTrans" presStyleCnt="0"/>
      <dgm:spPr/>
    </dgm:pt>
    <dgm:pt modelId="{C5E2B1E5-B73D-4328-89FD-9ADBEB94D84B}" type="pres">
      <dgm:prSet presAssocID="{9D567A7B-D820-4F6B-B075-2122F6CF4D7C}" presName="compNode" presStyleCnt="0"/>
      <dgm:spPr/>
    </dgm:pt>
    <dgm:pt modelId="{A96C315D-8ED9-43D7-BE5F-2C972E1A5241}" type="pres">
      <dgm:prSet presAssocID="{9D567A7B-D820-4F6B-B075-2122F6CF4D7C}" presName="bgRect" presStyleLbl="bgShp" presStyleIdx="2" presStyleCnt="3"/>
      <dgm:spPr/>
    </dgm:pt>
    <dgm:pt modelId="{721DCB93-0049-4B37-9007-D267787057BA}" type="pres">
      <dgm:prSet presAssocID="{9D567A7B-D820-4F6B-B075-2122F6CF4D7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3468A5C5-E6BD-4960-8C4C-361096584243}" type="pres">
      <dgm:prSet presAssocID="{9D567A7B-D820-4F6B-B075-2122F6CF4D7C}" presName="spaceRect" presStyleCnt="0"/>
      <dgm:spPr/>
    </dgm:pt>
    <dgm:pt modelId="{57FC8ED2-86E5-43D4-A1BE-E3ADD12FB091}" type="pres">
      <dgm:prSet presAssocID="{9D567A7B-D820-4F6B-B075-2122F6CF4D7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4278430-F5F3-4C36-9665-39B9D63AC6F2}" srcId="{9F1A971F-D2C3-48B9-8769-EFDAA9428368}" destId="{2EBFB2A5-6242-4063-AFF0-66ABCE2F8E59}" srcOrd="1" destOrd="0" parTransId="{4D38B5FA-4854-402E-9B26-BF07D79B1425}" sibTransId="{E0E300CD-03BA-4F17-B763-4689FA0A2BB0}"/>
    <dgm:cxn modelId="{BFD40462-BB93-4260-9F79-C3A98DE137DF}" type="presOf" srcId="{2EBFB2A5-6242-4063-AFF0-66ABCE2F8E59}" destId="{4F3B1A42-BDC9-4DC4-AC5A-92434A5D1CA6}" srcOrd="0" destOrd="0" presId="urn:microsoft.com/office/officeart/2018/2/layout/IconVerticalSolidList"/>
    <dgm:cxn modelId="{4640A86E-B8C0-457B-8EDA-C9873D32BEA7}" srcId="{9F1A971F-D2C3-48B9-8769-EFDAA9428368}" destId="{CE093AF2-5723-4ACE-AB26-CAA533598723}" srcOrd="0" destOrd="0" parTransId="{EE514FF7-888D-44E0-BEC5-1F36AE0B9481}" sibTransId="{0D3DB768-0E48-4F2E-A6C5-A7D851111082}"/>
    <dgm:cxn modelId="{CA290471-5456-441B-8486-742C1AEB2C83}" srcId="{9F1A971F-D2C3-48B9-8769-EFDAA9428368}" destId="{9D567A7B-D820-4F6B-B075-2122F6CF4D7C}" srcOrd="2" destOrd="0" parTransId="{ECCB96E5-BB24-4E4A-82A0-D83AC983277F}" sibTransId="{82C7D95F-6F1A-4848-99B2-B359FE2A713F}"/>
    <dgm:cxn modelId="{9285179C-C957-4E45-BABC-7BC36473DEB4}" type="presOf" srcId="{CE093AF2-5723-4ACE-AB26-CAA533598723}" destId="{66D86729-5CEF-4BBE-B638-FF68C3AF63C9}" srcOrd="0" destOrd="0" presId="urn:microsoft.com/office/officeart/2018/2/layout/IconVerticalSolidList"/>
    <dgm:cxn modelId="{A81E3FF3-ABBD-4709-AA2D-0AFC56C7E839}" type="presOf" srcId="{9D567A7B-D820-4F6B-B075-2122F6CF4D7C}" destId="{57FC8ED2-86E5-43D4-A1BE-E3ADD12FB091}" srcOrd="0" destOrd="0" presId="urn:microsoft.com/office/officeart/2018/2/layout/IconVerticalSolidList"/>
    <dgm:cxn modelId="{20D34DF7-AA73-43B7-9B99-13B10E727481}" type="presOf" srcId="{9F1A971F-D2C3-48B9-8769-EFDAA9428368}" destId="{B27D70CE-3B6B-4AEC-8BC9-323DBC479D9D}" srcOrd="0" destOrd="0" presId="urn:microsoft.com/office/officeart/2018/2/layout/IconVerticalSolidList"/>
    <dgm:cxn modelId="{7CB66355-4020-47DA-9CB2-AA62E2E0D87E}" type="presParOf" srcId="{B27D70CE-3B6B-4AEC-8BC9-323DBC479D9D}" destId="{A393EA2D-E65B-4B0B-80D3-B3B570A52F3C}" srcOrd="0" destOrd="0" presId="urn:microsoft.com/office/officeart/2018/2/layout/IconVerticalSolidList"/>
    <dgm:cxn modelId="{613D8872-9743-4D37-9816-A471746EB789}" type="presParOf" srcId="{A393EA2D-E65B-4B0B-80D3-B3B570A52F3C}" destId="{F997928E-235D-42D7-AC19-AA2FCB4CE59D}" srcOrd="0" destOrd="0" presId="urn:microsoft.com/office/officeart/2018/2/layout/IconVerticalSolidList"/>
    <dgm:cxn modelId="{B443874A-EB73-415A-8A8C-AE2A69427CFE}" type="presParOf" srcId="{A393EA2D-E65B-4B0B-80D3-B3B570A52F3C}" destId="{C5DD17E3-E77D-4824-96C3-5A1D74F23E7F}" srcOrd="1" destOrd="0" presId="urn:microsoft.com/office/officeart/2018/2/layout/IconVerticalSolidList"/>
    <dgm:cxn modelId="{D1EE50E0-B177-4F29-BB49-3F459FBCB019}" type="presParOf" srcId="{A393EA2D-E65B-4B0B-80D3-B3B570A52F3C}" destId="{B0B47D7B-CC6A-4A64-8657-4DA9CEE0696B}" srcOrd="2" destOrd="0" presId="urn:microsoft.com/office/officeart/2018/2/layout/IconVerticalSolidList"/>
    <dgm:cxn modelId="{A55F4030-451E-4FC2-8A9D-5C95CAD4BA11}" type="presParOf" srcId="{A393EA2D-E65B-4B0B-80D3-B3B570A52F3C}" destId="{66D86729-5CEF-4BBE-B638-FF68C3AF63C9}" srcOrd="3" destOrd="0" presId="urn:microsoft.com/office/officeart/2018/2/layout/IconVerticalSolidList"/>
    <dgm:cxn modelId="{2510A609-ECE2-40BB-A987-8A9D3CA47DF9}" type="presParOf" srcId="{B27D70CE-3B6B-4AEC-8BC9-323DBC479D9D}" destId="{F655C1C3-13EB-4872-91F3-D7D629AEFBFA}" srcOrd="1" destOrd="0" presId="urn:microsoft.com/office/officeart/2018/2/layout/IconVerticalSolidList"/>
    <dgm:cxn modelId="{975A4FD1-BE5F-4B1F-8BEA-2F49205F7AF8}" type="presParOf" srcId="{B27D70CE-3B6B-4AEC-8BC9-323DBC479D9D}" destId="{257A7CB5-AE0F-4F26-A4A5-69CEDDA70D69}" srcOrd="2" destOrd="0" presId="urn:microsoft.com/office/officeart/2018/2/layout/IconVerticalSolidList"/>
    <dgm:cxn modelId="{16BB10BA-0132-4B56-B898-27A5FABA6D2C}" type="presParOf" srcId="{257A7CB5-AE0F-4F26-A4A5-69CEDDA70D69}" destId="{DD3D4F07-1DE8-4D64-82B6-53DEB9A4A60E}" srcOrd="0" destOrd="0" presId="urn:microsoft.com/office/officeart/2018/2/layout/IconVerticalSolidList"/>
    <dgm:cxn modelId="{2B397057-5D80-4178-917A-A3044CA1B408}" type="presParOf" srcId="{257A7CB5-AE0F-4F26-A4A5-69CEDDA70D69}" destId="{29D15ABA-2B0C-4044-BDD0-51D928962E92}" srcOrd="1" destOrd="0" presId="urn:microsoft.com/office/officeart/2018/2/layout/IconVerticalSolidList"/>
    <dgm:cxn modelId="{21155C6F-C6A8-4635-A7D0-82DA7020D6BE}" type="presParOf" srcId="{257A7CB5-AE0F-4F26-A4A5-69CEDDA70D69}" destId="{6864F201-CF2E-40AB-82C5-1019D2233F0D}" srcOrd="2" destOrd="0" presId="urn:microsoft.com/office/officeart/2018/2/layout/IconVerticalSolidList"/>
    <dgm:cxn modelId="{352C5A5A-75DD-4D7A-BE6E-65F5EDC0AFB5}" type="presParOf" srcId="{257A7CB5-AE0F-4F26-A4A5-69CEDDA70D69}" destId="{4F3B1A42-BDC9-4DC4-AC5A-92434A5D1CA6}" srcOrd="3" destOrd="0" presId="urn:microsoft.com/office/officeart/2018/2/layout/IconVerticalSolidList"/>
    <dgm:cxn modelId="{FCA746FB-028C-4466-96A2-D1CFDCC807EB}" type="presParOf" srcId="{B27D70CE-3B6B-4AEC-8BC9-323DBC479D9D}" destId="{21465C20-CDC7-4CB3-9BB0-BD523F42414C}" srcOrd="3" destOrd="0" presId="urn:microsoft.com/office/officeart/2018/2/layout/IconVerticalSolidList"/>
    <dgm:cxn modelId="{E9B89D30-3639-4EEA-A0C2-CE2250A8AB3A}" type="presParOf" srcId="{B27D70CE-3B6B-4AEC-8BC9-323DBC479D9D}" destId="{C5E2B1E5-B73D-4328-89FD-9ADBEB94D84B}" srcOrd="4" destOrd="0" presId="urn:microsoft.com/office/officeart/2018/2/layout/IconVerticalSolidList"/>
    <dgm:cxn modelId="{7F968E4A-C4FA-43C4-A7DF-CD10042B753A}" type="presParOf" srcId="{C5E2B1E5-B73D-4328-89FD-9ADBEB94D84B}" destId="{A96C315D-8ED9-43D7-BE5F-2C972E1A5241}" srcOrd="0" destOrd="0" presId="urn:microsoft.com/office/officeart/2018/2/layout/IconVerticalSolidList"/>
    <dgm:cxn modelId="{68BF271C-3DD4-4A42-A9E0-9D9866BF7960}" type="presParOf" srcId="{C5E2B1E5-B73D-4328-89FD-9ADBEB94D84B}" destId="{721DCB93-0049-4B37-9007-D267787057BA}" srcOrd="1" destOrd="0" presId="urn:microsoft.com/office/officeart/2018/2/layout/IconVerticalSolidList"/>
    <dgm:cxn modelId="{8A19776C-919E-43BD-AD61-40305A5B1EB9}" type="presParOf" srcId="{C5E2B1E5-B73D-4328-89FD-9ADBEB94D84B}" destId="{3468A5C5-E6BD-4960-8C4C-361096584243}" srcOrd="2" destOrd="0" presId="urn:microsoft.com/office/officeart/2018/2/layout/IconVerticalSolidList"/>
    <dgm:cxn modelId="{AD2C3EB7-14FC-4DBF-8C7A-6BD8D3F04F56}" type="presParOf" srcId="{C5E2B1E5-B73D-4328-89FD-9ADBEB94D84B}" destId="{57FC8ED2-86E5-43D4-A1BE-E3ADD12FB09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BC1BD-2DA9-4913-B3C4-062485665138}">
      <dsp:nvSpPr>
        <dsp:cNvPr id="0" name=""/>
        <dsp:cNvSpPr/>
      </dsp:nvSpPr>
      <dsp:spPr>
        <a:xfrm>
          <a:off x="0" y="644"/>
          <a:ext cx="4613672" cy="15073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BD0C06-F5A3-4B94-BCEA-00EEACCB3E77}">
      <dsp:nvSpPr>
        <dsp:cNvPr id="0" name=""/>
        <dsp:cNvSpPr/>
      </dsp:nvSpPr>
      <dsp:spPr>
        <a:xfrm>
          <a:off x="455959" y="339787"/>
          <a:ext cx="829016" cy="8290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610D3-5F85-44E0-9AB2-1DF135ED5845}">
      <dsp:nvSpPr>
        <dsp:cNvPr id="0" name=""/>
        <dsp:cNvSpPr/>
      </dsp:nvSpPr>
      <dsp:spPr>
        <a:xfrm>
          <a:off x="1740935" y="644"/>
          <a:ext cx="2872736" cy="1507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523" tIns="159523" rIns="159523" bIns="15952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/>
            <a:t>Increasing prevalence driven by epidemiology and the change in the age structure of the population</a:t>
          </a:r>
          <a:endParaRPr lang="en-US" sz="1800" kern="1200"/>
        </a:p>
      </dsp:txBody>
      <dsp:txXfrm>
        <a:off x="1740935" y="644"/>
        <a:ext cx="2872736" cy="1507303"/>
      </dsp:txXfrm>
    </dsp:sp>
    <dsp:sp modelId="{637A8778-35B2-4369-B1CB-239F4B31F7D8}">
      <dsp:nvSpPr>
        <dsp:cNvPr id="0" name=""/>
        <dsp:cNvSpPr/>
      </dsp:nvSpPr>
      <dsp:spPr>
        <a:xfrm>
          <a:off x="0" y="1884773"/>
          <a:ext cx="4613672" cy="15073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44788-2B37-4526-9686-986A18DF88A6}">
      <dsp:nvSpPr>
        <dsp:cNvPr id="0" name=""/>
        <dsp:cNvSpPr/>
      </dsp:nvSpPr>
      <dsp:spPr>
        <a:xfrm>
          <a:off x="455959" y="2223916"/>
          <a:ext cx="829016" cy="8290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FF1BF-56FE-4B20-AEE3-74D201142FC6}">
      <dsp:nvSpPr>
        <dsp:cNvPr id="0" name=""/>
        <dsp:cNvSpPr/>
      </dsp:nvSpPr>
      <dsp:spPr>
        <a:xfrm>
          <a:off x="1740935" y="1884773"/>
          <a:ext cx="2872736" cy="1507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523" tIns="159523" rIns="159523" bIns="15952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Technology to eradicate deafness, in the time honoured tradition of medical advancement</a:t>
          </a:r>
          <a:endParaRPr lang="en-US" sz="1800" kern="1200" dirty="0"/>
        </a:p>
      </dsp:txBody>
      <dsp:txXfrm>
        <a:off x="1740935" y="1884773"/>
        <a:ext cx="2872736" cy="1507303"/>
      </dsp:txXfrm>
    </dsp:sp>
    <dsp:sp modelId="{47528086-65FC-4013-914A-E199F2A66628}">
      <dsp:nvSpPr>
        <dsp:cNvPr id="0" name=""/>
        <dsp:cNvSpPr/>
      </dsp:nvSpPr>
      <dsp:spPr>
        <a:xfrm>
          <a:off x="0" y="3768902"/>
          <a:ext cx="4613672" cy="15073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4141E-E6CC-4542-BC0E-2CFC595493A2}">
      <dsp:nvSpPr>
        <dsp:cNvPr id="0" name=""/>
        <dsp:cNvSpPr/>
      </dsp:nvSpPr>
      <dsp:spPr>
        <a:xfrm>
          <a:off x="455959" y="4108045"/>
          <a:ext cx="829016" cy="8290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244B7-5533-4F0F-AD84-95F41D2BFF36}">
      <dsp:nvSpPr>
        <dsp:cNvPr id="0" name=""/>
        <dsp:cNvSpPr/>
      </dsp:nvSpPr>
      <dsp:spPr>
        <a:xfrm>
          <a:off x="1740935" y="3768902"/>
          <a:ext cx="2872736" cy="1507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523" tIns="159523" rIns="159523" bIns="15952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Continuing increase in public health funding </a:t>
          </a:r>
          <a:r>
            <a:rPr lang="en-NZ" sz="1800" kern="1200"/>
            <a:t>doesn’t generally </a:t>
          </a:r>
          <a:r>
            <a:rPr lang="en-NZ" sz="1800" kern="1200" dirty="0"/>
            <a:t>translate into increased services </a:t>
          </a:r>
          <a:endParaRPr lang="en-US" sz="1800" kern="1200" dirty="0"/>
        </a:p>
      </dsp:txBody>
      <dsp:txXfrm>
        <a:off x="1740935" y="3768902"/>
        <a:ext cx="2872736" cy="15073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7928E-235D-42D7-AC19-AA2FCB4CE59D}">
      <dsp:nvSpPr>
        <dsp:cNvPr id="0" name=""/>
        <dsp:cNvSpPr/>
      </dsp:nvSpPr>
      <dsp:spPr>
        <a:xfrm>
          <a:off x="0" y="644"/>
          <a:ext cx="4613672" cy="15073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D17E3-E77D-4824-96C3-5A1D74F23E7F}">
      <dsp:nvSpPr>
        <dsp:cNvPr id="0" name=""/>
        <dsp:cNvSpPr/>
      </dsp:nvSpPr>
      <dsp:spPr>
        <a:xfrm>
          <a:off x="455959" y="339787"/>
          <a:ext cx="829016" cy="8290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86729-5CEF-4BBE-B638-FF68C3AF63C9}">
      <dsp:nvSpPr>
        <dsp:cNvPr id="0" name=""/>
        <dsp:cNvSpPr/>
      </dsp:nvSpPr>
      <dsp:spPr>
        <a:xfrm>
          <a:off x="1740935" y="644"/>
          <a:ext cx="2872736" cy="1507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523" tIns="159523" rIns="159523" bIns="1595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 dirty="0"/>
            <a:t>Focus: the end of deafness as a disability</a:t>
          </a:r>
          <a:endParaRPr lang="en-US" sz="1900" kern="1200" dirty="0"/>
        </a:p>
      </dsp:txBody>
      <dsp:txXfrm>
        <a:off x="1740935" y="644"/>
        <a:ext cx="2872736" cy="1507303"/>
      </dsp:txXfrm>
    </dsp:sp>
    <dsp:sp modelId="{DD3D4F07-1DE8-4D64-82B6-53DEB9A4A60E}">
      <dsp:nvSpPr>
        <dsp:cNvPr id="0" name=""/>
        <dsp:cNvSpPr/>
      </dsp:nvSpPr>
      <dsp:spPr>
        <a:xfrm>
          <a:off x="0" y="1884773"/>
          <a:ext cx="4613672" cy="15073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15ABA-2B0C-4044-BDD0-51D928962E92}">
      <dsp:nvSpPr>
        <dsp:cNvPr id="0" name=""/>
        <dsp:cNvSpPr/>
      </dsp:nvSpPr>
      <dsp:spPr>
        <a:xfrm>
          <a:off x="455959" y="2223916"/>
          <a:ext cx="829016" cy="8290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B1A42-BDC9-4DC4-AC5A-92434A5D1CA6}">
      <dsp:nvSpPr>
        <dsp:cNvPr id="0" name=""/>
        <dsp:cNvSpPr/>
      </dsp:nvSpPr>
      <dsp:spPr>
        <a:xfrm>
          <a:off x="1740935" y="1884773"/>
          <a:ext cx="2872736" cy="1507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523" tIns="159523" rIns="159523" bIns="1595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 dirty="0"/>
            <a:t>Development: awareness of how the solutions work, growing demand for them</a:t>
          </a:r>
          <a:endParaRPr lang="en-US" sz="1900" kern="1200" dirty="0"/>
        </a:p>
      </dsp:txBody>
      <dsp:txXfrm>
        <a:off x="1740935" y="1884773"/>
        <a:ext cx="2872736" cy="1507303"/>
      </dsp:txXfrm>
    </dsp:sp>
    <dsp:sp modelId="{A96C315D-8ED9-43D7-BE5F-2C972E1A5241}">
      <dsp:nvSpPr>
        <dsp:cNvPr id="0" name=""/>
        <dsp:cNvSpPr/>
      </dsp:nvSpPr>
      <dsp:spPr>
        <a:xfrm>
          <a:off x="0" y="3768902"/>
          <a:ext cx="4613672" cy="15073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DCB93-0049-4B37-9007-D267787057BA}">
      <dsp:nvSpPr>
        <dsp:cNvPr id="0" name=""/>
        <dsp:cNvSpPr/>
      </dsp:nvSpPr>
      <dsp:spPr>
        <a:xfrm>
          <a:off x="455959" y="4108045"/>
          <a:ext cx="829016" cy="8290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C8ED2-86E5-43D4-A1BE-E3ADD12FB091}">
      <dsp:nvSpPr>
        <dsp:cNvPr id="0" name=""/>
        <dsp:cNvSpPr/>
      </dsp:nvSpPr>
      <dsp:spPr>
        <a:xfrm>
          <a:off x="1740935" y="3768902"/>
          <a:ext cx="2872736" cy="1507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523" tIns="159523" rIns="159523" bIns="1595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 dirty="0"/>
            <a:t>Defence: better regional distribution of trust services, with increased </a:t>
          </a:r>
          <a:r>
            <a:rPr lang="en-NZ" sz="1900" kern="1200" dirty="0" err="1"/>
            <a:t>DHB</a:t>
          </a:r>
          <a:r>
            <a:rPr lang="en-NZ" sz="1900" kern="1200" dirty="0"/>
            <a:t> support</a:t>
          </a:r>
          <a:endParaRPr lang="en-US" sz="1900" kern="1200" dirty="0"/>
        </a:p>
      </dsp:txBody>
      <dsp:txXfrm>
        <a:off x="1740935" y="3768902"/>
        <a:ext cx="2872736" cy="1507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010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79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5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0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33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0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0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6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02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9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21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47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zma.org.nz/journal/read-the-journal/all-issues/2010-2019/2015/vol-128-no-1419-7-august-2015/660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zherald.co.nz/nz/news/article.cfm?c_id=1&amp;objectid=12034351" TargetMode="External"/><Relationship Id="rId4" Type="http://schemas.openxmlformats.org/officeDocument/2006/relationships/hyperlink" Target="https://www.nzma.org.nz/journal/read-the-journal/all-issues/2010-2019/2018/vol-131-no-148714-december-2018/7769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treasury.govt.nz/publications/efu/budget-economic-and-fiscal-update-2019-html#section-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87D3A4E0-C908-4EA9-ABDF-E82AD6BDE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8AEAFD-70EE-4D8C-9AED-785A2EA41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363323"/>
            <a:ext cx="6743700" cy="1692771"/>
          </a:xfrm>
        </p:spPr>
        <p:txBody>
          <a:bodyPr>
            <a:normAutofit/>
          </a:bodyPr>
          <a:lstStyle/>
          <a:p>
            <a:r>
              <a:rPr lang="en-NZ" dirty="0"/>
              <a:t>DEAFNESS funding –LOOKING AHEAD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5FBC6A-18FD-44C7-84E3-85C2CE525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4415" y="5374888"/>
            <a:ext cx="2996966" cy="758282"/>
          </a:xfrm>
        </p:spPr>
        <p:txBody>
          <a:bodyPr>
            <a:normAutofit fontScale="62500" lnSpcReduction="20000"/>
          </a:bodyPr>
          <a:lstStyle/>
          <a:p>
            <a:pPr algn="r">
              <a:lnSpc>
                <a:spcPct val="90000"/>
              </a:lnSpc>
            </a:pPr>
            <a:r>
              <a:rPr lang="en-NZ" sz="2400" dirty="0">
                <a:solidFill>
                  <a:schemeClr val="bg1"/>
                </a:solidFill>
              </a:rPr>
              <a:t>Kim von Lanthen, November 2019</a:t>
            </a:r>
          </a:p>
          <a:p>
            <a:pPr algn="r">
              <a:lnSpc>
                <a:spcPct val="90000"/>
              </a:lnSpc>
            </a:pPr>
            <a:endParaRPr lang="en-NZ" sz="1000" dirty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</a:pPr>
            <a:r>
              <a:rPr lang="en-NZ" sz="1000" dirty="0">
                <a:solidFill>
                  <a:schemeClr val="bg1"/>
                </a:solidFill>
              </a:rPr>
              <a:t>45 mins</a:t>
            </a:r>
          </a:p>
        </p:txBody>
      </p:sp>
    </p:spTree>
    <p:extLst>
      <p:ext uri="{BB962C8B-B14F-4D97-AF65-F5344CB8AC3E}">
        <p14:creationId xmlns:p14="http://schemas.microsoft.com/office/powerpoint/2010/main" val="3557648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53691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A15AE5-041C-49EF-A90A-125B6CE24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681105"/>
            <a:ext cx="2551176" cy="1495794"/>
          </a:xfrm>
          <a:prstGeom prst="ellipse">
            <a:avLst/>
          </a:prstGeo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en-NZ" sz="2400" dirty="0"/>
              <a:t>10 year trends</a:t>
            </a: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4958" y="0"/>
            <a:ext cx="557904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33A66B1B-F5AB-42B1-BB05-775BE7354B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483112"/>
              </p:ext>
            </p:extLst>
          </p:nvPr>
        </p:nvGraphicFramePr>
        <p:xfrm>
          <a:off x="4048125" y="639763"/>
          <a:ext cx="4613672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9404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EB47B-CC08-43D4-8DC0-E1EB88E83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FUNDING OPTIONS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363CA-94F2-4E91-990A-80A911235E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/>
              <a:t>National Disability Support Services</a:t>
            </a:r>
          </a:p>
          <a:p>
            <a:pPr lvl="1"/>
            <a:r>
              <a:rPr lang="en-NZ" dirty="0"/>
              <a:t>Itemised with dedicated staff</a:t>
            </a:r>
          </a:p>
          <a:p>
            <a:pPr lvl="1"/>
            <a:r>
              <a:rPr lang="en-NZ" dirty="0"/>
              <a:t>Enables two trusts approach</a:t>
            </a:r>
          </a:p>
          <a:p>
            <a:pPr marL="228600" lvl="1" indent="0">
              <a:buNone/>
            </a:pPr>
            <a:endParaRPr lang="en-NZ" dirty="0"/>
          </a:p>
          <a:p>
            <a:pPr lvl="1"/>
            <a:r>
              <a:rPr lang="en-NZ" dirty="0"/>
              <a:t>But, will deafness remain as a disability?</a:t>
            </a:r>
          </a:p>
          <a:p>
            <a:endParaRPr lang="en-NZ" dirty="0"/>
          </a:p>
          <a:p>
            <a:r>
              <a:rPr lang="en-NZ" dirty="0"/>
              <a:t>Other National Services </a:t>
            </a:r>
          </a:p>
          <a:p>
            <a:pPr lvl="1"/>
            <a:r>
              <a:rPr lang="en-NZ" dirty="0"/>
              <a:t>Higher profile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31B578-EEDD-417A-8E8C-E2A687EB3B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/>
              <a:t>District Health Boards</a:t>
            </a:r>
          </a:p>
          <a:p>
            <a:pPr lvl="1"/>
            <a:r>
              <a:rPr lang="en-NZ" dirty="0"/>
              <a:t>Automatic funding increases</a:t>
            </a:r>
          </a:p>
          <a:p>
            <a:pPr lvl="1"/>
            <a:r>
              <a:rPr lang="en-NZ" dirty="0"/>
              <a:t>Integrated with other services</a:t>
            </a:r>
          </a:p>
          <a:p>
            <a:pPr lvl="1"/>
            <a:r>
              <a:rPr lang="en-NZ" dirty="0"/>
              <a:t>Greater regional distribution of services</a:t>
            </a:r>
          </a:p>
        </p:txBody>
      </p:sp>
    </p:spTree>
    <p:extLst>
      <p:ext uri="{BB962C8B-B14F-4D97-AF65-F5344CB8AC3E}">
        <p14:creationId xmlns:p14="http://schemas.microsoft.com/office/powerpoint/2010/main" val="1088563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8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53691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EB47B-CC08-43D4-8DC0-E1EB88E8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681105"/>
            <a:ext cx="2551176" cy="1495794"/>
          </a:xfrm>
          <a:prstGeom prst="ellipse">
            <a:avLst/>
          </a:prstGeo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Autofit/>
          </a:bodyPr>
          <a:lstStyle/>
          <a:p>
            <a:r>
              <a:rPr lang="en-NZ" sz="2400" dirty="0"/>
              <a:t>10 YEAR thrust</a:t>
            </a:r>
          </a:p>
        </p:txBody>
      </p:sp>
      <p:sp useBgFill="1">
        <p:nvSpPr>
          <p:cNvPr id="16" name="Rectangle 20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4958" y="0"/>
            <a:ext cx="557904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21ADB3B5-BC91-43AF-84AE-AD1B5BC451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639083"/>
              </p:ext>
            </p:extLst>
          </p:nvPr>
        </p:nvGraphicFramePr>
        <p:xfrm>
          <a:off x="4048125" y="639763"/>
          <a:ext cx="4613672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0037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090" y="1559052"/>
            <a:ext cx="770382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8B297-218D-4987-B3DC-17ED133B4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8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projected prevalence of </a:t>
            </a:r>
            <a:r>
              <a:rPr lang="en-US" sz="28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DeaFNESS</a:t>
            </a:r>
            <a:endParaRPr lang="en-US" sz="2800" kern="1200" cap="all" spc="200" baseline="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7808FC-C297-48A8-BD3B-5C478589E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48" t="25200" r="26514" b="48165"/>
          <a:stretch/>
        </p:blipFill>
        <p:spPr>
          <a:xfrm>
            <a:off x="1139721" y="2482596"/>
            <a:ext cx="6873314" cy="29306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81A062E-C88F-4FB4-A78B-8AA0DF777183}"/>
              </a:ext>
            </a:extLst>
          </p:cNvPr>
          <p:cNvSpPr/>
          <p:nvPr/>
        </p:nvSpPr>
        <p:spPr>
          <a:xfrm>
            <a:off x="4366469" y="622572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1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http://www.nzma.org.nz/journal/read-the-journal/all-issues/2010-2019/2015/vol-128-no-1419-7-august-2015/6608</a:t>
            </a:r>
            <a:endParaRPr lang="en-NZ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12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historic hearing horn">
            <a:extLst>
              <a:ext uri="{FF2B5EF4-FFF2-40B4-BE49-F238E27FC236}">
                <a16:creationId xmlns:a16="http://schemas.microsoft.com/office/drawing/2014/main" id="{AEE62FC9-67C4-407C-B52E-B30D82C012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29"/>
          <a:stretch/>
        </p:blipFill>
        <p:spPr bwMode="auto">
          <a:xfrm>
            <a:off x="3488181" y="10"/>
            <a:ext cx="2827906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Rectangle 14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EB47B-CC08-43D4-8DC0-E1EB88E8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43467"/>
            <a:ext cx="2522980" cy="1728044"/>
          </a:xfrm>
          <a:noFill/>
          <a:ln>
            <a:solidFill>
              <a:schemeClr val="bg1"/>
            </a:solidFill>
          </a:ln>
        </p:spPr>
        <p:txBody>
          <a:bodyPr vert="horz" wrap="square" lIns="274320" tIns="182880" rIns="274320" bIns="182880" rtlCol="0" anchorCtr="1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SERVICE TRENDS</a:t>
            </a:r>
          </a:p>
        </p:txBody>
      </p:sp>
      <p:pic>
        <p:nvPicPr>
          <p:cNvPr id="2052" name="Picture 4" descr="Image result for hearing aid nz">
            <a:extLst>
              <a:ext uri="{FF2B5EF4-FFF2-40B4-BE49-F238E27FC236}">
                <a16:creationId xmlns:a16="http://schemas.microsoft.com/office/drawing/2014/main" id="{E7D7A9F3-6185-4784-8B30-84ED904E3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1" r="9974"/>
          <a:stretch/>
        </p:blipFill>
        <p:spPr bwMode="auto">
          <a:xfrm>
            <a:off x="6316094" y="10"/>
            <a:ext cx="2827906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Image result for hearing aid nz">
            <a:extLst>
              <a:ext uri="{FF2B5EF4-FFF2-40B4-BE49-F238E27FC236}">
                <a16:creationId xmlns:a16="http://schemas.microsoft.com/office/drawing/2014/main" id="{602921BF-6E36-4D07-B780-B2EC12328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8" r="21523" b="1"/>
          <a:stretch/>
        </p:blipFill>
        <p:spPr bwMode="auto">
          <a:xfrm>
            <a:off x="3488181" y="3428990"/>
            <a:ext cx="282790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cochlear implant nz">
            <a:extLst>
              <a:ext uri="{FF2B5EF4-FFF2-40B4-BE49-F238E27FC236}">
                <a16:creationId xmlns:a16="http://schemas.microsoft.com/office/drawing/2014/main" id="{13A0E962-16C3-4FEC-8BA3-1530966F50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/>
          <a:stretch/>
        </p:blipFill>
        <p:spPr bwMode="auto">
          <a:xfrm>
            <a:off x="6316095" y="3429000"/>
            <a:ext cx="282790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08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EB47B-CC08-43D4-8DC0-E1EB88E8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4269282"/>
            <a:ext cx="67437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800" dirty="0"/>
              <a:t>WILL INCURABLE DEAFNESS BECOME A THING OF THE PAST?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A506655-B970-47ED-BFDA-5838E0B16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640555"/>
            <a:ext cx="8183880" cy="33120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2F4128B-B32E-45A4-BB94-297D82C3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7" y="806112"/>
            <a:ext cx="7934706" cy="2980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Image result for influenza epidemic nz">
            <a:extLst>
              <a:ext uri="{FF2B5EF4-FFF2-40B4-BE49-F238E27FC236}">
                <a16:creationId xmlns:a16="http://schemas.microsoft.com/office/drawing/2014/main" id="{9F479EE7-FE6E-4BCF-91AC-75793376D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5" b="-3"/>
          <a:stretch/>
        </p:blipFill>
        <p:spPr bwMode="auto">
          <a:xfrm>
            <a:off x="736603" y="970704"/>
            <a:ext cx="3777361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olio nz">
            <a:extLst>
              <a:ext uri="{FF2B5EF4-FFF2-40B4-BE49-F238E27FC236}">
                <a16:creationId xmlns:a16="http://schemas.microsoft.com/office/drawing/2014/main" id="{A9A1EAB0-42C4-48B2-BE5C-D10C2E97C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8707"/>
          <a:stretch/>
        </p:blipFill>
        <p:spPr bwMode="auto">
          <a:xfrm>
            <a:off x="4645920" y="970704"/>
            <a:ext cx="3785871" cy="266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658AEB-A914-459E-A9AF-21B3F7BCEFA8}"/>
              </a:ext>
            </a:extLst>
          </p:cNvPr>
          <p:cNvSpPr txBox="1"/>
          <p:nvPr/>
        </p:nvSpPr>
        <p:spPr>
          <a:xfrm>
            <a:off x="719579" y="910708"/>
            <a:ext cx="3785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/>
              <a:t>Influenza epidemic peak of 1,200 deaths per week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2FE3DD-B1FC-4D6C-89BE-6E248AA92DD2}"/>
              </a:ext>
            </a:extLst>
          </p:cNvPr>
          <p:cNvSpPr/>
          <p:nvPr/>
        </p:nvSpPr>
        <p:spPr>
          <a:xfrm>
            <a:off x="339283" y="621744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1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https://www.nzma.org.nz/journal/read-the-journal/all-issues/2010-2019/2018/vol-131-no-148714-december-2018/7769</a:t>
            </a:r>
            <a:endParaRPr lang="en-NZ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402A78-3893-442E-AFF3-EBEA81B55630}"/>
              </a:ext>
            </a:extLst>
          </p:cNvPr>
          <p:cNvSpPr/>
          <p:nvPr/>
        </p:nvSpPr>
        <p:spPr>
          <a:xfrm>
            <a:off x="4815947" y="3402757"/>
            <a:ext cx="3445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1400" dirty="0"/>
              <a:t>Worst year for polio fatalities 1925, 173 died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AA2FC4-AF79-40E4-8E32-A412C0B5D3C7}"/>
              </a:ext>
            </a:extLst>
          </p:cNvPr>
          <p:cNvSpPr/>
          <p:nvPr/>
        </p:nvSpPr>
        <p:spPr>
          <a:xfrm>
            <a:off x="4572000" y="621744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1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https://www.nzherald.co.nz/nz/news/article.cfm?c_id=1&amp;objectid=12034351</a:t>
            </a:r>
            <a:endParaRPr lang="en-NZ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072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49072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EB56DD-BC3B-49C3-8D23-129E8B9AB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404872"/>
            <a:ext cx="2283712" cy="1627792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2400" dirty="0"/>
              <a:t>THE FUTURE OF DEAFNESS</a:t>
            </a:r>
            <a:endParaRPr lang="en-US" sz="2400" kern="1200" cap="all" spc="200" baseline="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6C528F-07ED-4987-9B21-87675A94F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782" y="1957563"/>
            <a:ext cx="4693158" cy="262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01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23D9B6CF-87DD-47C7-B38D-7C5353D4D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9144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EB47B-CC08-43D4-8DC0-E1EB88E8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133600"/>
            <a:ext cx="2283714" cy="1898904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4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VOTE HEALTH: $17.1 BILLION 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FE2328B-DA12-4B90-BD82-3CCF13AF6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640080"/>
            <a:ext cx="5173218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77FF0B6-332F-4842-A5F8-EA360BD5F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15309" y="802767"/>
            <a:ext cx="4924044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Piechart outlining Vote Health funding allocation">
            <a:extLst>
              <a:ext uri="{FF2B5EF4-FFF2-40B4-BE49-F238E27FC236}">
                <a16:creationId xmlns:a16="http://schemas.microsoft.com/office/drawing/2014/main" id="{3ECFF2BC-0354-4F21-BBCC-A08B9C3FF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5339" y="1621785"/>
            <a:ext cx="4443984" cy="329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683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090" y="1559052"/>
            <a:ext cx="770382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EB47B-CC08-43D4-8DC0-E1EB88E8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800"/>
              <a:t>Funding trends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8C2C61-702A-42AE-83EE-0831DBBAA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15" t="37482" r="45688" b="20112"/>
          <a:stretch/>
        </p:blipFill>
        <p:spPr>
          <a:xfrm>
            <a:off x="874734" y="1705035"/>
            <a:ext cx="7394532" cy="3777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74AC04-7E46-47E2-B80B-28E3C1FE5E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37" t="52325" r="54862" b="44603"/>
          <a:stretch/>
        </p:blipFill>
        <p:spPr>
          <a:xfrm>
            <a:off x="965996" y="5482247"/>
            <a:ext cx="4920395" cy="27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7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FC032-E776-4D27-B26D-D8774DE4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184516"/>
            <a:ext cx="5937755" cy="1188720"/>
          </a:xfrm>
        </p:spPr>
        <p:txBody>
          <a:bodyPr/>
          <a:lstStyle/>
          <a:p>
            <a:r>
              <a:rPr lang="en-NZ" dirty="0"/>
              <a:t>GROSS Additional SPENDING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273F6BD-00D0-4C0C-8359-0132AEAA22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909072"/>
              </p:ext>
            </p:extLst>
          </p:nvPr>
        </p:nvGraphicFramePr>
        <p:xfrm>
          <a:off x="176169" y="999251"/>
          <a:ext cx="8590323" cy="5231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189">
                  <a:extLst>
                    <a:ext uri="{9D8B030D-6E8A-4147-A177-3AD203B41FA5}">
                      <a16:colId xmlns:a16="http://schemas.microsoft.com/office/drawing/2014/main" val="4165867103"/>
                    </a:ext>
                  </a:extLst>
                </a:gridCol>
                <a:gridCol w="1227189">
                  <a:extLst>
                    <a:ext uri="{9D8B030D-6E8A-4147-A177-3AD203B41FA5}">
                      <a16:colId xmlns:a16="http://schemas.microsoft.com/office/drawing/2014/main" val="3397723148"/>
                    </a:ext>
                  </a:extLst>
                </a:gridCol>
                <a:gridCol w="1227189">
                  <a:extLst>
                    <a:ext uri="{9D8B030D-6E8A-4147-A177-3AD203B41FA5}">
                      <a16:colId xmlns:a16="http://schemas.microsoft.com/office/drawing/2014/main" val="3618046509"/>
                    </a:ext>
                  </a:extLst>
                </a:gridCol>
                <a:gridCol w="1227189">
                  <a:extLst>
                    <a:ext uri="{9D8B030D-6E8A-4147-A177-3AD203B41FA5}">
                      <a16:colId xmlns:a16="http://schemas.microsoft.com/office/drawing/2014/main" val="3181733178"/>
                    </a:ext>
                  </a:extLst>
                </a:gridCol>
                <a:gridCol w="1227189">
                  <a:extLst>
                    <a:ext uri="{9D8B030D-6E8A-4147-A177-3AD203B41FA5}">
                      <a16:colId xmlns:a16="http://schemas.microsoft.com/office/drawing/2014/main" val="3606057923"/>
                    </a:ext>
                  </a:extLst>
                </a:gridCol>
                <a:gridCol w="1227189">
                  <a:extLst>
                    <a:ext uri="{9D8B030D-6E8A-4147-A177-3AD203B41FA5}">
                      <a16:colId xmlns:a16="http://schemas.microsoft.com/office/drawing/2014/main" val="4242585778"/>
                    </a:ext>
                  </a:extLst>
                </a:gridCol>
                <a:gridCol w="1227189">
                  <a:extLst>
                    <a:ext uri="{9D8B030D-6E8A-4147-A177-3AD203B41FA5}">
                      <a16:colId xmlns:a16="http://schemas.microsoft.com/office/drawing/2014/main" val="3101972120"/>
                    </a:ext>
                  </a:extLst>
                </a:gridCol>
              </a:tblGrid>
              <a:tr h="498822"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b="1" dirty="0">
                          <a:solidFill>
                            <a:srgbClr val="111212"/>
                          </a:solidFill>
                          <a:effectLst/>
                        </a:rPr>
                        <a:t>Year ending 30 June</a:t>
                      </a:r>
                      <a:br>
                        <a:rPr lang="en-NZ" sz="1000" b="1" dirty="0">
                          <a:solidFill>
                            <a:srgbClr val="111212"/>
                          </a:solidFill>
                          <a:effectLst/>
                        </a:rPr>
                      </a:br>
                      <a:r>
                        <a:rPr lang="en-NZ" sz="1000" b="1" dirty="0">
                          <a:solidFill>
                            <a:srgbClr val="111212"/>
                          </a:solidFill>
                          <a:effectLst/>
                        </a:rPr>
                        <a:t>$millions</a:t>
                      </a:r>
                    </a:p>
                  </a:txBody>
                  <a:tcPr marL="76200" marR="76200" marT="38100" marB="381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b="1">
                          <a:solidFill>
                            <a:srgbClr val="111212"/>
                          </a:solidFill>
                          <a:effectLst/>
                        </a:rPr>
                        <a:t>2019</a:t>
                      </a:r>
                      <a:br>
                        <a:rPr lang="en-NZ" sz="1000" b="1">
                          <a:solidFill>
                            <a:srgbClr val="111212"/>
                          </a:solidFill>
                          <a:effectLst/>
                        </a:rPr>
                      </a:br>
                      <a:r>
                        <a:rPr lang="en-NZ" sz="1000" b="1">
                          <a:solidFill>
                            <a:srgbClr val="111212"/>
                          </a:solidFill>
                          <a:effectLst/>
                        </a:rPr>
                        <a:t>Forecast</a:t>
                      </a:r>
                    </a:p>
                  </a:txBody>
                  <a:tcPr marL="76200" marR="76200" marT="38100" marB="381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b="1">
                          <a:solidFill>
                            <a:srgbClr val="111212"/>
                          </a:solidFill>
                          <a:effectLst/>
                        </a:rPr>
                        <a:t>2020</a:t>
                      </a:r>
                      <a:br>
                        <a:rPr lang="en-NZ" sz="1000" b="1">
                          <a:solidFill>
                            <a:srgbClr val="111212"/>
                          </a:solidFill>
                          <a:effectLst/>
                        </a:rPr>
                      </a:br>
                      <a:r>
                        <a:rPr lang="en-NZ" sz="1000" b="1">
                          <a:solidFill>
                            <a:srgbClr val="111212"/>
                          </a:solidFill>
                          <a:effectLst/>
                        </a:rPr>
                        <a:t>Forecast</a:t>
                      </a:r>
                    </a:p>
                  </a:txBody>
                  <a:tcPr marL="76200" marR="76200" marT="38100" marB="381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b="1" dirty="0">
                          <a:solidFill>
                            <a:srgbClr val="111212"/>
                          </a:solidFill>
                          <a:effectLst/>
                        </a:rPr>
                        <a:t>2021</a:t>
                      </a:r>
                      <a:br>
                        <a:rPr lang="en-NZ" sz="1000" b="1" dirty="0">
                          <a:solidFill>
                            <a:srgbClr val="111212"/>
                          </a:solidFill>
                          <a:effectLst/>
                        </a:rPr>
                      </a:br>
                      <a:r>
                        <a:rPr lang="en-NZ" sz="1000" b="1" dirty="0">
                          <a:solidFill>
                            <a:srgbClr val="111212"/>
                          </a:solidFill>
                          <a:effectLst/>
                        </a:rPr>
                        <a:t>Forecast</a:t>
                      </a:r>
                    </a:p>
                  </a:txBody>
                  <a:tcPr marL="76200" marR="76200" marT="38100" marB="381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b="1">
                          <a:solidFill>
                            <a:srgbClr val="111212"/>
                          </a:solidFill>
                          <a:effectLst/>
                        </a:rPr>
                        <a:t>2022</a:t>
                      </a:r>
                      <a:br>
                        <a:rPr lang="en-NZ" sz="1000" b="1">
                          <a:solidFill>
                            <a:srgbClr val="111212"/>
                          </a:solidFill>
                          <a:effectLst/>
                        </a:rPr>
                      </a:br>
                      <a:r>
                        <a:rPr lang="en-NZ" sz="1000" b="1">
                          <a:solidFill>
                            <a:srgbClr val="111212"/>
                          </a:solidFill>
                          <a:effectLst/>
                        </a:rPr>
                        <a:t>Forecast</a:t>
                      </a:r>
                    </a:p>
                  </a:txBody>
                  <a:tcPr marL="76200" marR="76200" marT="38100" marB="381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b="1">
                          <a:solidFill>
                            <a:srgbClr val="111212"/>
                          </a:solidFill>
                          <a:effectLst/>
                        </a:rPr>
                        <a:t>2023</a:t>
                      </a:r>
                      <a:br>
                        <a:rPr lang="en-NZ" sz="1000" b="1">
                          <a:solidFill>
                            <a:srgbClr val="111212"/>
                          </a:solidFill>
                          <a:effectLst/>
                        </a:rPr>
                      </a:br>
                      <a:r>
                        <a:rPr lang="en-NZ" sz="1000" b="1">
                          <a:solidFill>
                            <a:srgbClr val="111212"/>
                          </a:solidFill>
                          <a:effectLst/>
                        </a:rPr>
                        <a:t>Forecast</a:t>
                      </a:r>
                    </a:p>
                  </a:txBody>
                  <a:tcPr marL="76200" marR="76200" marT="38100" marB="381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b="1">
                          <a:solidFill>
                            <a:srgbClr val="111212"/>
                          </a:solidFill>
                          <a:effectLst/>
                        </a:rPr>
                        <a:t>5-year</a:t>
                      </a:r>
                      <a:br>
                        <a:rPr lang="en-NZ" sz="1000" b="1">
                          <a:solidFill>
                            <a:srgbClr val="111212"/>
                          </a:solidFill>
                          <a:effectLst/>
                        </a:rPr>
                      </a:br>
                      <a:r>
                        <a:rPr lang="en-NZ" sz="1000" b="1">
                          <a:solidFill>
                            <a:srgbClr val="111212"/>
                          </a:solidFill>
                          <a:effectLst/>
                        </a:rPr>
                        <a:t>Total</a:t>
                      </a:r>
                    </a:p>
                  </a:txBody>
                  <a:tcPr marL="76200" marR="76200" marT="38100" marB="38100" anchor="b"/>
                </a:tc>
                <a:extLst>
                  <a:ext uri="{0D108BD9-81ED-4DB2-BD59-A6C34878D82A}">
                    <a16:rowId xmlns:a16="http://schemas.microsoft.com/office/drawing/2014/main" val="2309559300"/>
                  </a:ext>
                </a:extLst>
              </a:tr>
              <a:tr h="213781">
                <a:tc>
                  <a:txBody>
                    <a:bodyPr/>
                    <a:lstStyle/>
                    <a:p>
                      <a:pPr algn="l" fontAlgn="t"/>
                      <a:r>
                        <a:rPr lang="en-NZ" sz="1000" b="0">
                          <a:effectLst/>
                        </a:rPr>
                        <a:t>Health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166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1,037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1,114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1,149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1,200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 b="1">
                          <a:effectLst/>
                        </a:rPr>
                        <a:t>4,666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30062122"/>
                  </a:ext>
                </a:extLst>
              </a:tr>
              <a:tr h="356301">
                <a:tc>
                  <a:txBody>
                    <a:bodyPr/>
                    <a:lstStyle/>
                    <a:p>
                      <a:pPr algn="l" fontAlgn="t"/>
                      <a:r>
                        <a:rPr lang="en-NZ" sz="1000" b="0">
                          <a:effectLst/>
                        </a:rPr>
                        <a:t>Social security and welfare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45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 dirty="0">
                          <a:effectLst/>
                        </a:rPr>
                        <a:t>433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609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574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596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 b="1">
                          <a:effectLst/>
                        </a:rPr>
                        <a:t>2,257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269673334"/>
                  </a:ext>
                </a:extLst>
              </a:tr>
              <a:tr h="217702">
                <a:tc>
                  <a:txBody>
                    <a:bodyPr/>
                    <a:lstStyle/>
                    <a:p>
                      <a:pPr algn="l" fontAlgn="t"/>
                      <a:r>
                        <a:rPr lang="en-NZ" sz="1000" b="0">
                          <a:effectLst/>
                        </a:rPr>
                        <a:t>Education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(190)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158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306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366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510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 b="1">
                          <a:effectLst/>
                        </a:rPr>
                        <a:t>1,150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969583772"/>
                  </a:ext>
                </a:extLst>
              </a:tr>
              <a:tr h="213781">
                <a:tc>
                  <a:txBody>
                    <a:bodyPr/>
                    <a:lstStyle/>
                    <a:p>
                      <a:pPr algn="l" fontAlgn="t"/>
                      <a:r>
                        <a:rPr lang="en-NZ" sz="1000" b="0">
                          <a:effectLst/>
                        </a:rPr>
                        <a:t>Law and order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172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223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177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181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189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 b="1">
                          <a:effectLst/>
                        </a:rPr>
                        <a:t>942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667871183"/>
                  </a:ext>
                </a:extLst>
              </a:tr>
              <a:tr h="217704">
                <a:tc>
                  <a:txBody>
                    <a:bodyPr/>
                    <a:lstStyle/>
                    <a:p>
                      <a:pPr algn="l" fontAlgn="t"/>
                      <a:r>
                        <a:rPr lang="en-NZ" sz="1000" b="0">
                          <a:effectLst/>
                        </a:rPr>
                        <a:t>Primary services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354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308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109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68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64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 b="1">
                          <a:effectLst/>
                        </a:rPr>
                        <a:t>903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225006684"/>
                  </a:ext>
                </a:extLst>
              </a:tr>
              <a:tr h="360877">
                <a:tc>
                  <a:txBody>
                    <a:bodyPr/>
                    <a:lstStyle/>
                    <a:p>
                      <a:pPr algn="l" fontAlgn="t"/>
                      <a:r>
                        <a:rPr lang="en-NZ" sz="1000" b="0">
                          <a:effectLst/>
                        </a:rPr>
                        <a:t>Core government services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5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199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238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206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212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 b="1">
                          <a:effectLst/>
                        </a:rPr>
                        <a:t>860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226892657"/>
                  </a:ext>
                </a:extLst>
              </a:tr>
              <a:tr h="368723">
                <a:tc>
                  <a:txBody>
                    <a:bodyPr/>
                    <a:lstStyle/>
                    <a:p>
                      <a:pPr algn="l" fontAlgn="t"/>
                      <a:r>
                        <a:rPr lang="en-NZ" sz="1000" b="0">
                          <a:effectLst/>
                        </a:rPr>
                        <a:t>Economic and industrial services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191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278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78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69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71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 b="1">
                          <a:effectLst/>
                        </a:rPr>
                        <a:t>687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070207209"/>
                  </a:ext>
                </a:extLst>
              </a:tr>
              <a:tr h="219664">
                <a:tc>
                  <a:txBody>
                    <a:bodyPr/>
                    <a:lstStyle/>
                    <a:p>
                      <a:pPr algn="l" fontAlgn="t"/>
                      <a:r>
                        <a:rPr lang="en-NZ" sz="1000" b="0">
                          <a:effectLst/>
                        </a:rPr>
                        <a:t>Defence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21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96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132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135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124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 b="1">
                          <a:effectLst/>
                        </a:rPr>
                        <a:t>508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846147130"/>
                  </a:ext>
                </a:extLst>
              </a:tr>
              <a:tr h="356301">
                <a:tc>
                  <a:txBody>
                    <a:bodyPr/>
                    <a:lstStyle/>
                    <a:p>
                      <a:pPr algn="l" fontAlgn="t"/>
                      <a:r>
                        <a:rPr lang="en-NZ" sz="1000" b="0">
                          <a:effectLst/>
                        </a:rPr>
                        <a:t>Heritage, culture and recreation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-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140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135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119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99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 b="1">
                          <a:effectLst/>
                        </a:rPr>
                        <a:t>493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251597019"/>
                  </a:ext>
                </a:extLst>
              </a:tr>
              <a:tr h="522357">
                <a:tc>
                  <a:txBody>
                    <a:bodyPr/>
                    <a:lstStyle/>
                    <a:p>
                      <a:pPr algn="l" fontAlgn="t"/>
                      <a:r>
                        <a:rPr lang="en-NZ" sz="1000" b="0">
                          <a:effectLst/>
                        </a:rPr>
                        <a:t>Housing and community development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-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106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102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109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116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 b="1">
                          <a:effectLst/>
                        </a:rPr>
                        <a:t>433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571848749"/>
                  </a:ext>
                </a:extLst>
              </a:tr>
              <a:tr h="359981">
                <a:tc>
                  <a:txBody>
                    <a:bodyPr/>
                    <a:lstStyle/>
                    <a:p>
                      <a:pPr algn="l" fontAlgn="t"/>
                      <a:r>
                        <a:rPr lang="en-NZ" sz="1000" b="0" dirty="0">
                          <a:effectLst/>
                        </a:rPr>
                        <a:t>Environmental protection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-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21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32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27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27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 b="1">
                          <a:effectLst/>
                        </a:rPr>
                        <a:t>107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789485275"/>
                  </a:ext>
                </a:extLst>
              </a:tr>
              <a:tr h="356301">
                <a:tc>
                  <a:txBody>
                    <a:bodyPr/>
                    <a:lstStyle/>
                    <a:p>
                      <a:pPr algn="l" fontAlgn="t"/>
                      <a:r>
                        <a:rPr lang="en-NZ" sz="1000" b="0">
                          <a:effectLst/>
                        </a:rPr>
                        <a:t>Transport and communications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9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22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14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9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5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 b="1">
                          <a:effectLst/>
                        </a:rPr>
                        <a:t>59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432902044"/>
                  </a:ext>
                </a:extLst>
              </a:tr>
              <a:tr h="365454">
                <a:tc>
                  <a:txBody>
                    <a:bodyPr/>
                    <a:lstStyle/>
                    <a:p>
                      <a:pPr algn="l" fontAlgn="t"/>
                      <a:r>
                        <a:rPr lang="en-NZ" sz="1000" b="0">
                          <a:effectLst/>
                        </a:rPr>
                        <a:t>Unallocated contingencies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-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428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569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650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>
                          <a:effectLst/>
                        </a:rPr>
                        <a:t>585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 b="1">
                          <a:effectLst/>
                        </a:rPr>
                        <a:t>2,232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573791386"/>
                  </a:ext>
                </a:extLst>
              </a:tr>
              <a:tr h="354352"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 b="1" dirty="0">
                          <a:effectLst/>
                        </a:rPr>
                        <a:t> 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 b="1" dirty="0">
                          <a:effectLst/>
                        </a:rPr>
                        <a:t>773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 b="1" dirty="0">
                          <a:effectLst/>
                        </a:rPr>
                        <a:t>3,449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 b="1" dirty="0">
                          <a:effectLst/>
                        </a:rPr>
                        <a:t>3,615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 b="1" dirty="0">
                          <a:effectLst/>
                        </a:rPr>
                        <a:t>3,702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 b="1" dirty="0">
                          <a:effectLst/>
                        </a:rPr>
                        <a:t>3,863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NZ" sz="1000" b="1" dirty="0">
                          <a:effectLst/>
                        </a:rPr>
                        <a:t>15,402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2889370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C42766B-6632-434D-98AF-A7CC1E77D81F}"/>
              </a:ext>
            </a:extLst>
          </p:cNvPr>
          <p:cNvSpPr/>
          <p:nvPr/>
        </p:nvSpPr>
        <p:spPr>
          <a:xfrm>
            <a:off x="4307747" y="621181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1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https://treasury.govt.nz/publications/efu/budget-economic-and-fiscal-update-2019-html#section-5</a:t>
            </a:r>
            <a:endParaRPr lang="en-NZ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56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808FF-3D59-495B-AAA6-5EFDD2054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WILL PLANNED FUNDING INCREASES HELP?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147643D-6E32-48D4-B1A5-67CCD2BB1B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344003"/>
              </p:ext>
            </p:extLst>
          </p:nvPr>
        </p:nvGraphicFramePr>
        <p:xfrm>
          <a:off x="163773" y="2415655"/>
          <a:ext cx="8816454" cy="418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80012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462445C607514F88C5FA9433C84F47" ma:contentTypeVersion="13" ma:contentTypeDescription="Create a new document." ma:contentTypeScope="" ma:versionID="b337ae4aff69602471e4e2e98dca70da">
  <xsd:schema xmlns:xsd="http://www.w3.org/2001/XMLSchema" xmlns:xs="http://www.w3.org/2001/XMLSchema" xmlns:p="http://schemas.microsoft.com/office/2006/metadata/properties" xmlns:ns3="02351b74-3abe-4d82-b44d-6e9373d4498d" xmlns:ns4="114c54fd-930f-4393-86f3-36fe06a1838d" targetNamespace="http://schemas.microsoft.com/office/2006/metadata/properties" ma:root="true" ma:fieldsID="7c78292c0a894a4e9ff86b03ab4e4528" ns3:_="" ns4:_="">
    <xsd:import namespace="02351b74-3abe-4d82-b44d-6e9373d4498d"/>
    <xsd:import namespace="114c54fd-930f-4393-86f3-36fe06a1838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51b74-3abe-4d82-b44d-6e9373d449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4c54fd-930f-4393-86f3-36fe06a183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4BA285-410E-4FF0-9E8D-F840847B1E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351b74-3abe-4d82-b44d-6e9373d4498d"/>
    <ds:schemaRef ds:uri="114c54fd-930f-4393-86f3-36fe06a183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239712-185B-47C2-94E7-5B9412D3BDB4}">
  <ds:schemaRefs>
    <ds:schemaRef ds:uri="http://schemas.microsoft.com/office/2006/documentManagement/types"/>
    <ds:schemaRef ds:uri="http://purl.org/dc/elements/1.1/"/>
    <ds:schemaRef ds:uri="114c54fd-930f-4393-86f3-36fe06a1838d"/>
    <ds:schemaRef ds:uri="02351b74-3abe-4d82-b44d-6e9373d4498d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AC179EB-355C-4C06-8ADF-E22ED1BB7C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402</Words>
  <Application>Microsoft Office PowerPoint</Application>
  <PresentationFormat>On-screen Show (4:3)</PresentationFormat>
  <Paragraphs>144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Parcel</vt:lpstr>
      <vt:lpstr>DEAFNESS funding –LOOKING AHEAD</vt:lpstr>
      <vt:lpstr>projected prevalence of DeaFNESS</vt:lpstr>
      <vt:lpstr>SERVICE TRENDS</vt:lpstr>
      <vt:lpstr>WILL INCURABLE DEAFNESS BECOME A THING OF THE PAST?</vt:lpstr>
      <vt:lpstr>THE FUTURE OF DEAFNESS</vt:lpstr>
      <vt:lpstr>VOTE HEALTH: $17.1 BILLION </vt:lpstr>
      <vt:lpstr>Funding trends</vt:lpstr>
      <vt:lpstr>GROSS Additional SPENDING</vt:lpstr>
      <vt:lpstr>WILL PLANNED FUNDING INCREASES HELP?</vt:lpstr>
      <vt:lpstr>10 year trends</vt:lpstr>
      <vt:lpstr>FUNDING OPTIONS</vt:lpstr>
      <vt:lpstr>10 YEAR thrust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HEARING DISABILITY funding –LOOKING AHEAD</dc:title>
  <dc:creator>Admin</dc:creator>
  <cp:lastModifiedBy>Admin</cp:lastModifiedBy>
  <cp:revision>1</cp:revision>
  <dcterms:created xsi:type="dcterms:W3CDTF">2019-10-23T00:27:29Z</dcterms:created>
  <dcterms:modified xsi:type="dcterms:W3CDTF">2019-10-23T03:35:29Z</dcterms:modified>
</cp:coreProperties>
</file>